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66" r:id="rId4"/>
    <p:sldId id="267" r:id="rId5"/>
    <p:sldId id="268" r:id="rId6"/>
    <p:sldId id="271" r:id="rId7"/>
    <p:sldId id="259" r:id="rId8"/>
    <p:sldId id="260" r:id="rId9"/>
    <p:sldId id="269" r:id="rId10"/>
    <p:sldId id="264" r:id="rId11"/>
    <p:sldId id="261" r:id="rId12"/>
    <p:sldId id="262" r:id="rId13"/>
    <p:sldId id="263" r:id="rId14"/>
    <p:sldId id="270" r:id="rId15"/>
    <p:sldId id="26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B6E22-3EE7-4DAD-AEC4-054C49C36E9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1C91F8-1DA2-4A98-B8B1-4A09312ECE74}">
      <dgm:prSet phldrT="[Text]"/>
      <dgm:spPr/>
      <dgm:t>
        <a:bodyPr/>
        <a:lstStyle/>
        <a:p>
          <a:r>
            <a:rPr lang="en-GB" dirty="0" smtClean="0"/>
            <a:t>Spring</a:t>
          </a:r>
          <a:endParaRPr lang="en-GB" dirty="0"/>
        </a:p>
      </dgm:t>
    </dgm:pt>
    <dgm:pt modelId="{BC7E4C4F-498D-4FFA-8E62-16F524D6AA38}" type="parTrans" cxnId="{1849E5C7-A5C9-412F-AC34-D963154CD32F}">
      <dgm:prSet/>
      <dgm:spPr/>
      <dgm:t>
        <a:bodyPr/>
        <a:lstStyle/>
        <a:p>
          <a:endParaRPr lang="en-GB"/>
        </a:p>
      </dgm:t>
    </dgm:pt>
    <dgm:pt modelId="{90579432-F3AA-4786-B524-98C44EFBB829}" type="sibTrans" cxnId="{1849E5C7-A5C9-412F-AC34-D963154CD32F}">
      <dgm:prSet/>
      <dgm:spPr/>
      <dgm:t>
        <a:bodyPr/>
        <a:lstStyle/>
        <a:p>
          <a:endParaRPr lang="en-GB"/>
        </a:p>
      </dgm:t>
    </dgm:pt>
    <dgm:pt modelId="{FDAB365D-817C-4E22-B544-BC586FBD285E}">
      <dgm:prSet phldrT="[Text]"/>
      <dgm:spPr/>
      <dgm:t>
        <a:bodyPr/>
        <a:lstStyle/>
        <a:p>
          <a:r>
            <a:rPr lang="en-GB" dirty="0" smtClean="0"/>
            <a:t>Summer</a:t>
          </a:r>
          <a:endParaRPr lang="en-GB" dirty="0"/>
        </a:p>
      </dgm:t>
    </dgm:pt>
    <dgm:pt modelId="{B717D482-8A2D-42FD-AE36-47F0F7BB96FD}" type="parTrans" cxnId="{045735F0-BC05-4760-B5DD-EF658692C063}">
      <dgm:prSet/>
      <dgm:spPr/>
      <dgm:t>
        <a:bodyPr/>
        <a:lstStyle/>
        <a:p>
          <a:endParaRPr lang="en-GB"/>
        </a:p>
      </dgm:t>
    </dgm:pt>
    <dgm:pt modelId="{092C37B6-C6D5-46C5-8C2B-E1619820B2F1}" type="sibTrans" cxnId="{045735F0-BC05-4760-B5DD-EF658692C063}">
      <dgm:prSet/>
      <dgm:spPr/>
      <dgm:t>
        <a:bodyPr/>
        <a:lstStyle/>
        <a:p>
          <a:endParaRPr lang="en-GB"/>
        </a:p>
      </dgm:t>
    </dgm:pt>
    <dgm:pt modelId="{1E7CC3D2-6791-45C8-BAE3-57DE69BF9EAA}">
      <dgm:prSet phldrT="[Text]"/>
      <dgm:spPr/>
      <dgm:t>
        <a:bodyPr/>
        <a:lstStyle/>
        <a:p>
          <a:r>
            <a:rPr lang="en-GB" dirty="0" smtClean="0"/>
            <a:t>Autumn</a:t>
          </a:r>
          <a:endParaRPr lang="en-GB" dirty="0"/>
        </a:p>
      </dgm:t>
    </dgm:pt>
    <dgm:pt modelId="{47D871F1-8B27-4437-A8FC-CC5B336EAA52}" type="parTrans" cxnId="{C6282ADA-B8F9-4A7A-B443-7D5CB6BE9C02}">
      <dgm:prSet/>
      <dgm:spPr/>
      <dgm:t>
        <a:bodyPr/>
        <a:lstStyle/>
        <a:p>
          <a:endParaRPr lang="en-GB"/>
        </a:p>
      </dgm:t>
    </dgm:pt>
    <dgm:pt modelId="{772D921B-59C5-4F96-8BE4-63A8F522ADE9}" type="sibTrans" cxnId="{C6282ADA-B8F9-4A7A-B443-7D5CB6BE9C02}">
      <dgm:prSet/>
      <dgm:spPr/>
      <dgm:t>
        <a:bodyPr/>
        <a:lstStyle/>
        <a:p>
          <a:endParaRPr lang="en-GB"/>
        </a:p>
      </dgm:t>
    </dgm:pt>
    <dgm:pt modelId="{516ABD08-F090-44E4-B0CF-11DF92FB60F1}">
      <dgm:prSet phldrT="[Text]"/>
      <dgm:spPr/>
      <dgm:t>
        <a:bodyPr/>
        <a:lstStyle/>
        <a:p>
          <a:r>
            <a:rPr lang="en-GB" dirty="0" smtClean="0"/>
            <a:t>Winter</a:t>
          </a:r>
          <a:endParaRPr lang="en-GB" dirty="0"/>
        </a:p>
      </dgm:t>
    </dgm:pt>
    <dgm:pt modelId="{68A0FFAA-CE55-4C90-9D1A-5D49EC43E3AE}" type="parTrans" cxnId="{27637C62-62EE-4626-B0DD-6FF3CA768049}">
      <dgm:prSet/>
      <dgm:spPr/>
      <dgm:t>
        <a:bodyPr/>
        <a:lstStyle/>
        <a:p>
          <a:endParaRPr lang="en-GB"/>
        </a:p>
      </dgm:t>
    </dgm:pt>
    <dgm:pt modelId="{555C302F-6383-44B6-8C81-95DAE05E31F5}" type="sibTrans" cxnId="{27637C62-62EE-4626-B0DD-6FF3CA768049}">
      <dgm:prSet/>
      <dgm:spPr/>
      <dgm:t>
        <a:bodyPr/>
        <a:lstStyle/>
        <a:p>
          <a:endParaRPr lang="en-GB"/>
        </a:p>
      </dgm:t>
    </dgm:pt>
    <dgm:pt modelId="{6259FC91-5B37-486F-B8D9-6EB79A18661A}" type="pres">
      <dgm:prSet presAssocID="{AE7B6E22-3EE7-4DAD-AEC4-054C49C36E90}" presName="cycle" presStyleCnt="0">
        <dgm:presLayoutVars>
          <dgm:dir/>
          <dgm:resizeHandles val="exact"/>
        </dgm:presLayoutVars>
      </dgm:prSet>
      <dgm:spPr/>
    </dgm:pt>
    <dgm:pt modelId="{076234E1-FF09-4073-BDD6-F8C9B65D368A}" type="pres">
      <dgm:prSet presAssocID="{011C91F8-1DA2-4A98-B8B1-4A09312ECE74}" presName="dummy" presStyleCnt="0"/>
      <dgm:spPr/>
    </dgm:pt>
    <dgm:pt modelId="{ED5ED25B-00C2-4E94-B661-68D18C1C0B29}" type="pres">
      <dgm:prSet presAssocID="{011C91F8-1DA2-4A98-B8B1-4A09312ECE7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FB84F-6939-42BF-A69A-6F8ADBBD35B4}" type="pres">
      <dgm:prSet presAssocID="{90579432-F3AA-4786-B524-98C44EFBB829}" presName="sibTrans" presStyleLbl="node1" presStyleIdx="0" presStyleCnt="4"/>
      <dgm:spPr/>
    </dgm:pt>
    <dgm:pt modelId="{0E276E92-0804-4312-A96B-BA29242AA8D3}" type="pres">
      <dgm:prSet presAssocID="{FDAB365D-817C-4E22-B544-BC586FBD285E}" presName="dummy" presStyleCnt="0"/>
      <dgm:spPr/>
    </dgm:pt>
    <dgm:pt modelId="{138EB59B-FE95-4278-8D15-DCAD8E9F4AD5}" type="pres">
      <dgm:prSet presAssocID="{FDAB365D-817C-4E22-B544-BC586FBD285E}" presName="node" presStyleLbl="revTx" presStyleIdx="1" presStyleCnt="4">
        <dgm:presLayoutVars>
          <dgm:bulletEnabled val="1"/>
        </dgm:presLayoutVars>
      </dgm:prSet>
      <dgm:spPr/>
    </dgm:pt>
    <dgm:pt modelId="{9EF025FF-5670-436B-AD01-1DB3D558F1AE}" type="pres">
      <dgm:prSet presAssocID="{092C37B6-C6D5-46C5-8C2B-E1619820B2F1}" presName="sibTrans" presStyleLbl="node1" presStyleIdx="1" presStyleCnt="4"/>
      <dgm:spPr/>
    </dgm:pt>
    <dgm:pt modelId="{85191507-25D6-4593-B19D-0D38A6ECB4A1}" type="pres">
      <dgm:prSet presAssocID="{1E7CC3D2-6791-45C8-BAE3-57DE69BF9EAA}" presName="dummy" presStyleCnt="0"/>
      <dgm:spPr/>
    </dgm:pt>
    <dgm:pt modelId="{75208CA4-32F4-4586-BBA6-A7785AC1DE03}" type="pres">
      <dgm:prSet presAssocID="{1E7CC3D2-6791-45C8-BAE3-57DE69BF9EA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11501-6EE9-489D-93EC-30720B4D4C06}" type="pres">
      <dgm:prSet presAssocID="{772D921B-59C5-4F96-8BE4-63A8F522ADE9}" presName="sibTrans" presStyleLbl="node1" presStyleIdx="2" presStyleCnt="4"/>
      <dgm:spPr/>
    </dgm:pt>
    <dgm:pt modelId="{54979C70-00F5-49F1-A30F-00E78296845D}" type="pres">
      <dgm:prSet presAssocID="{516ABD08-F090-44E4-B0CF-11DF92FB60F1}" presName="dummy" presStyleCnt="0"/>
      <dgm:spPr/>
    </dgm:pt>
    <dgm:pt modelId="{F4F826A5-C9D3-4E03-B8A2-55B941060635}" type="pres">
      <dgm:prSet presAssocID="{516ABD08-F090-44E4-B0CF-11DF92FB60F1}" presName="node" presStyleLbl="revTx" presStyleIdx="3" presStyleCnt="4">
        <dgm:presLayoutVars>
          <dgm:bulletEnabled val="1"/>
        </dgm:presLayoutVars>
      </dgm:prSet>
      <dgm:spPr/>
    </dgm:pt>
    <dgm:pt modelId="{50816C9A-25E0-4428-869C-1E752E783534}" type="pres">
      <dgm:prSet presAssocID="{555C302F-6383-44B6-8C81-95DAE05E31F5}" presName="sibTrans" presStyleLbl="node1" presStyleIdx="3" presStyleCnt="4"/>
      <dgm:spPr/>
    </dgm:pt>
  </dgm:ptLst>
  <dgm:cxnLst>
    <dgm:cxn modelId="{C6282ADA-B8F9-4A7A-B443-7D5CB6BE9C02}" srcId="{AE7B6E22-3EE7-4DAD-AEC4-054C49C36E90}" destId="{1E7CC3D2-6791-45C8-BAE3-57DE69BF9EAA}" srcOrd="2" destOrd="0" parTransId="{47D871F1-8B27-4437-A8FC-CC5B336EAA52}" sibTransId="{772D921B-59C5-4F96-8BE4-63A8F522ADE9}"/>
    <dgm:cxn modelId="{32F2ECA2-4BCA-4D49-8750-A06CE2B85170}" type="presOf" srcId="{516ABD08-F090-44E4-B0CF-11DF92FB60F1}" destId="{F4F826A5-C9D3-4E03-B8A2-55B941060635}" srcOrd="0" destOrd="0" presId="urn:microsoft.com/office/officeart/2005/8/layout/cycle1"/>
    <dgm:cxn modelId="{1849E5C7-A5C9-412F-AC34-D963154CD32F}" srcId="{AE7B6E22-3EE7-4DAD-AEC4-054C49C36E90}" destId="{011C91F8-1DA2-4A98-B8B1-4A09312ECE74}" srcOrd="0" destOrd="0" parTransId="{BC7E4C4F-498D-4FFA-8E62-16F524D6AA38}" sibTransId="{90579432-F3AA-4786-B524-98C44EFBB829}"/>
    <dgm:cxn modelId="{085C8DCE-5D83-44DC-975A-E617B9934431}" type="presOf" srcId="{1E7CC3D2-6791-45C8-BAE3-57DE69BF9EAA}" destId="{75208CA4-32F4-4586-BBA6-A7785AC1DE03}" srcOrd="0" destOrd="0" presId="urn:microsoft.com/office/officeart/2005/8/layout/cycle1"/>
    <dgm:cxn modelId="{8D9EF309-FA3D-44B0-A547-B54F3750953D}" type="presOf" srcId="{011C91F8-1DA2-4A98-B8B1-4A09312ECE74}" destId="{ED5ED25B-00C2-4E94-B661-68D18C1C0B29}" srcOrd="0" destOrd="0" presId="urn:microsoft.com/office/officeart/2005/8/layout/cycle1"/>
    <dgm:cxn modelId="{0CF6D195-02B0-4760-8B83-46695B95FD56}" type="presOf" srcId="{772D921B-59C5-4F96-8BE4-63A8F522ADE9}" destId="{E5611501-6EE9-489D-93EC-30720B4D4C06}" srcOrd="0" destOrd="0" presId="urn:microsoft.com/office/officeart/2005/8/layout/cycle1"/>
    <dgm:cxn modelId="{27637C62-62EE-4626-B0DD-6FF3CA768049}" srcId="{AE7B6E22-3EE7-4DAD-AEC4-054C49C36E90}" destId="{516ABD08-F090-44E4-B0CF-11DF92FB60F1}" srcOrd="3" destOrd="0" parTransId="{68A0FFAA-CE55-4C90-9D1A-5D49EC43E3AE}" sibTransId="{555C302F-6383-44B6-8C81-95DAE05E31F5}"/>
    <dgm:cxn modelId="{045735F0-BC05-4760-B5DD-EF658692C063}" srcId="{AE7B6E22-3EE7-4DAD-AEC4-054C49C36E90}" destId="{FDAB365D-817C-4E22-B544-BC586FBD285E}" srcOrd="1" destOrd="0" parTransId="{B717D482-8A2D-42FD-AE36-47F0F7BB96FD}" sibTransId="{092C37B6-C6D5-46C5-8C2B-E1619820B2F1}"/>
    <dgm:cxn modelId="{0307F523-3C62-44A7-B496-4CAA69466441}" type="presOf" srcId="{90579432-F3AA-4786-B524-98C44EFBB829}" destId="{271FB84F-6939-42BF-A69A-6F8ADBBD35B4}" srcOrd="0" destOrd="0" presId="urn:microsoft.com/office/officeart/2005/8/layout/cycle1"/>
    <dgm:cxn modelId="{F89B8D28-6545-4F29-9BAC-BA4FE96F2704}" type="presOf" srcId="{AE7B6E22-3EE7-4DAD-AEC4-054C49C36E90}" destId="{6259FC91-5B37-486F-B8D9-6EB79A18661A}" srcOrd="0" destOrd="0" presId="urn:microsoft.com/office/officeart/2005/8/layout/cycle1"/>
    <dgm:cxn modelId="{D123AF6C-1AB0-4E27-B865-842753AF3787}" type="presOf" srcId="{FDAB365D-817C-4E22-B544-BC586FBD285E}" destId="{138EB59B-FE95-4278-8D15-DCAD8E9F4AD5}" srcOrd="0" destOrd="0" presId="urn:microsoft.com/office/officeart/2005/8/layout/cycle1"/>
    <dgm:cxn modelId="{6C544389-FB7E-46BD-A83D-912792B0A3CA}" type="presOf" srcId="{555C302F-6383-44B6-8C81-95DAE05E31F5}" destId="{50816C9A-25E0-4428-869C-1E752E783534}" srcOrd="0" destOrd="0" presId="urn:microsoft.com/office/officeart/2005/8/layout/cycle1"/>
    <dgm:cxn modelId="{6A92D022-6629-4DBD-AA0C-5BA95BD2F295}" type="presOf" srcId="{092C37B6-C6D5-46C5-8C2B-E1619820B2F1}" destId="{9EF025FF-5670-436B-AD01-1DB3D558F1AE}" srcOrd="0" destOrd="0" presId="urn:microsoft.com/office/officeart/2005/8/layout/cycle1"/>
    <dgm:cxn modelId="{FAAE4A54-6AF7-4445-9D23-442D786C0D5A}" type="presParOf" srcId="{6259FC91-5B37-486F-B8D9-6EB79A18661A}" destId="{076234E1-FF09-4073-BDD6-F8C9B65D368A}" srcOrd="0" destOrd="0" presId="urn:microsoft.com/office/officeart/2005/8/layout/cycle1"/>
    <dgm:cxn modelId="{61BEC44E-A8CE-498B-A73B-FBD760CB8FA6}" type="presParOf" srcId="{6259FC91-5B37-486F-B8D9-6EB79A18661A}" destId="{ED5ED25B-00C2-4E94-B661-68D18C1C0B29}" srcOrd="1" destOrd="0" presId="urn:microsoft.com/office/officeart/2005/8/layout/cycle1"/>
    <dgm:cxn modelId="{47FEECD3-B48D-40DB-AF25-8938831DA1F1}" type="presParOf" srcId="{6259FC91-5B37-486F-B8D9-6EB79A18661A}" destId="{271FB84F-6939-42BF-A69A-6F8ADBBD35B4}" srcOrd="2" destOrd="0" presId="urn:microsoft.com/office/officeart/2005/8/layout/cycle1"/>
    <dgm:cxn modelId="{A3A479C2-B96C-420B-816C-EBF3153A1167}" type="presParOf" srcId="{6259FC91-5B37-486F-B8D9-6EB79A18661A}" destId="{0E276E92-0804-4312-A96B-BA29242AA8D3}" srcOrd="3" destOrd="0" presId="urn:microsoft.com/office/officeart/2005/8/layout/cycle1"/>
    <dgm:cxn modelId="{F6176DD1-926F-45C2-A2A7-EEDFCAB70692}" type="presParOf" srcId="{6259FC91-5B37-486F-B8D9-6EB79A18661A}" destId="{138EB59B-FE95-4278-8D15-DCAD8E9F4AD5}" srcOrd="4" destOrd="0" presId="urn:microsoft.com/office/officeart/2005/8/layout/cycle1"/>
    <dgm:cxn modelId="{0CFB06F0-BB57-4411-9851-4E6BFB9D97E3}" type="presParOf" srcId="{6259FC91-5B37-486F-B8D9-6EB79A18661A}" destId="{9EF025FF-5670-436B-AD01-1DB3D558F1AE}" srcOrd="5" destOrd="0" presId="urn:microsoft.com/office/officeart/2005/8/layout/cycle1"/>
    <dgm:cxn modelId="{6E2EC1EF-C54A-42B3-9FE0-10E46349B0FC}" type="presParOf" srcId="{6259FC91-5B37-486F-B8D9-6EB79A18661A}" destId="{85191507-25D6-4593-B19D-0D38A6ECB4A1}" srcOrd="6" destOrd="0" presId="urn:microsoft.com/office/officeart/2005/8/layout/cycle1"/>
    <dgm:cxn modelId="{5FC532B3-1B0F-4E55-B221-3249CCC54C28}" type="presParOf" srcId="{6259FC91-5B37-486F-B8D9-6EB79A18661A}" destId="{75208CA4-32F4-4586-BBA6-A7785AC1DE03}" srcOrd="7" destOrd="0" presId="urn:microsoft.com/office/officeart/2005/8/layout/cycle1"/>
    <dgm:cxn modelId="{DB4CCE73-2DD6-4EF1-8BC1-4E337A1AED08}" type="presParOf" srcId="{6259FC91-5B37-486F-B8D9-6EB79A18661A}" destId="{E5611501-6EE9-489D-93EC-30720B4D4C06}" srcOrd="8" destOrd="0" presId="urn:microsoft.com/office/officeart/2005/8/layout/cycle1"/>
    <dgm:cxn modelId="{A1C88D09-045D-4BAB-9989-91C472D1B067}" type="presParOf" srcId="{6259FC91-5B37-486F-B8D9-6EB79A18661A}" destId="{54979C70-00F5-49F1-A30F-00E78296845D}" srcOrd="9" destOrd="0" presId="urn:microsoft.com/office/officeart/2005/8/layout/cycle1"/>
    <dgm:cxn modelId="{841600D5-44F5-47C4-A25F-60606579EE54}" type="presParOf" srcId="{6259FC91-5B37-486F-B8D9-6EB79A18661A}" destId="{F4F826A5-C9D3-4E03-B8A2-55B941060635}" srcOrd="10" destOrd="0" presId="urn:microsoft.com/office/officeart/2005/8/layout/cycle1"/>
    <dgm:cxn modelId="{28CA3CB0-DF0C-4AD5-9B06-3F8F05685401}" type="presParOf" srcId="{6259FC91-5B37-486F-B8D9-6EB79A18661A}" destId="{50816C9A-25E0-4428-869C-1E752E78353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B6E22-3EE7-4DAD-AEC4-054C49C36E9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1C91F8-1DA2-4A98-B8B1-4A09312ECE74}">
      <dgm:prSet phldrT="[Text]"/>
      <dgm:spPr/>
      <dgm:t>
        <a:bodyPr/>
        <a:lstStyle/>
        <a:p>
          <a:r>
            <a:rPr lang="en-GB" dirty="0" smtClean="0"/>
            <a:t>Breakfast</a:t>
          </a:r>
          <a:endParaRPr lang="en-GB" dirty="0"/>
        </a:p>
      </dgm:t>
    </dgm:pt>
    <dgm:pt modelId="{BC7E4C4F-498D-4FFA-8E62-16F524D6AA38}" type="parTrans" cxnId="{1849E5C7-A5C9-412F-AC34-D963154CD32F}">
      <dgm:prSet/>
      <dgm:spPr/>
      <dgm:t>
        <a:bodyPr/>
        <a:lstStyle/>
        <a:p>
          <a:endParaRPr lang="en-GB"/>
        </a:p>
      </dgm:t>
    </dgm:pt>
    <dgm:pt modelId="{90579432-F3AA-4786-B524-98C44EFBB829}" type="sibTrans" cxnId="{1849E5C7-A5C9-412F-AC34-D963154CD32F}">
      <dgm:prSet/>
      <dgm:spPr/>
      <dgm:t>
        <a:bodyPr/>
        <a:lstStyle/>
        <a:p>
          <a:endParaRPr lang="en-GB"/>
        </a:p>
      </dgm:t>
    </dgm:pt>
    <dgm:pt modelId="{FDAB365D-817C-4E22-B544-BC586FBD285E}">
      <dgm:prSet phldrT="[Text]"/>
      <dgm:spPr/>
      <dgm:t>
        <a:bodyPr/>
        <a:lstStyle/>
        <a:p>
          <a:r>
            <a:rPr lang="en-GB" dirty="0" smtClean="0"/>
            <a:t>Lunch</a:t>
          </a:r>
          <a:endParaRPr lang="en-GB" dirty="0"/>
        </a:p>
      </dgm:t>
    </dgm:pt>
    <dgm:pt modelId="{B717D482-8A2D-42FD-AE36-47F0F7BB96FD}" type="parTrans" cxnId="{045735F0-BC05-4760-B5DD-EF658692C063}">
      <dgm:prSet/>
      <dgm:spPr/>
      <dgm:t>
        <a:bodyPr/>
        <a:lstStyle/>
        <a:p>
          <a:endParaRPr lang="en-GB"/>
        </a:p>
      </dgm:t>
    </dgm:pt>
    <dgm:pt modelId="{092C37B6-C6D5-46C5-8C2B-E1619820B2F1}" type="sibTrans" cxnId="{045735F0-BC05-4760-B5DD-EF658692C063}">
      <dgm:prSet/>
      <dgm:spPr/>
      <dgm:t>
        <a:bodyPr/>
        <a:lstStyle/>
        <a:p>
          <a:endParaRPr lang="en-GB"/>
        </a:p>
      </dgm:t>
    </dgm:pt>
    <dgm:pt modelId="{1E7CC3D2-6791-45C8-BAE3-57DE69BF9EAA}">
      <dgm:prSet phldrT="[Text]"/>
      <dgm:spPr/>
      <dgm:t>
        <a:bodyPr/>
        <a:lstStyle/>
        <a:p>
          <a:r>
            <a:rPr lang="en-GB" dirty="0" smtClean="0"/>
            <a:t>Tea</a:t>
          </a:r>
          <a:endParaRPr lang="en-GB" dirty="0"/>
        </a:p>
      </dgm:t>
    </dgm:pt>
    <dgm:pt modelId="{47D871F1-8B27-4437-A8FC-CC5B336EAA52}" type="parTrans" cxnId="{C6282ADA-B8F9-4A7A-B443-7D5CB6BE9C02}">
      <dgm:prSet/>
      <dgm:spPr/>
      <dgm:t>
        <a:bodyPr/>
        <a:lstStyle/>
        <a:p>
          <a:endParaRPr lang="en-GB"/>
        </a:p>
      </dgm:t>
    </dgm:pt>
    <dgm:pt modelId="{772D921B-59C5-4F96-8BE4-63A8F522ADE9}" type="sibTrans" cxnId="{C6282ADA-B8F9-4A7A-B443-7D5CB6BE9C02}">
      <dgm:prSet/>
      <dgm:spPr/>
      <dgm:t>
        <a:bodyPr/>
        <a:lstStyle/>
        <a:p>
          <a:endParaRPr lang="en-GB"/>
        </a:p>
      </dgm:t>
    </dgm:pt>
    <dgm:pt modelId="{516ABD08-F090-44E4-B0CF-11DF92FB60F1}">
      <dgm:prSet phldrT="[Text]"/>
      <dgm:spPr/>
      <dgm:t>
        <a:bodyPr/>
        <a:lstStyle/>
        <a:p>
          <a:r>
            <a:rPr lang="en-GB" dirty="0" smtClean="0"/>
            <a:t>Dinner</a:t>
          </a:r>
          <a:endParaRPr lang="en-GB" dirty="0"/>
        </a:p>
      </dgm:t>
    </dgm:pt>
    <dgm:pt modelId="{68A0FFAA-CE55-4C90-9D1A-5D49EC43E3AE}" type="parTrans" cxnId="{27637C62-62EE-4626-B0DD-6FF3CA768049}">
      <dgm:prSet/>
      <dgm:spPr/>
      <dgm:t>
        <a:bodyPr/>
        <a:lstStyle/>
        <a:p>
          <a:endParaRPr lang="en-GB"/>
        </a:p>
      </dgm:t>
    </dgm:pt>
    <dgm:pt modelId="{555C302F-6383-44B6-8C81-95DAE05E31F5}" type="sibTrans" cxnId="{27637C62-62EE-4626-B0DD-6FF3CA768049}">
      <dgm:prSet/>
      <dgm:spPr/>
      <dgm:t>
        <a:bodyPr/>
        <a:lstStyle/>
        <a:p>
          <a:endParaRPr lang="en-GB"/>
        </a:p>
      </dgm:t>
    </dgm:pt>
    <dgm:pt modelId="{6259FC91-5B37-486F-B8D9-6EB79A18661A}" type="pres">
      <dgm:prSet presAssocID="{AE7B6E22-3EE7-4DAD-AEC4-054C49C36E90}" presName="cycle" presStyleCnt="0">
        <dgm:presLayoutVars>
          <dgm:dir/>
          <dgm:resizeHandles val="exact"/>
        </dgm:presLayoutVars>
      </dgm:prSet>
      <dgm:spPr/>
    </dgm:pt>
    <dgm:pt modelId="{076234E1-FF09-4073-BDD6-F8C9B65D368A}" type="pres">
      <dgm:prSet presAssocID="{011C91F8-1DA2-4A98-B8B1-4A09312ECE74}" presName="dummy" presStyleCnt="0"/>
      <dgm:spPr/>
    </dgm:pt>
    <dgm:pt modelId="{ED5ED25B-00C2-4E94-B661-68D18C1C0B29}" type="pres">
      <dgm:prSet presAssocID="{011C91F8-1DA2-4A98-B8B1-4A09312ECE7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FB84F-6939-42BF-A69A-6F8ADBBD35B4}" type="pres">
      <dgm:prSet presAssocID="{90579432-F3AA-4786-B524-98C44EFBB829}" presName="sibTrans" presStyleLbl="node1" presStyleIdx="0" presStyleCnt="4"/>
      <dgm:spPr/>
    </dgm:pt>
    <dgm:pt modelId="{0E276E92-0804-4312-A96B-BA29242AA8D3}" type="pres">
      <dgm:prSet presAssocID="{FDAB365D-817C-4E22-B544-BC586FBD285E}" presName="dummy" presStyleCnt="0"/>
      <dgm:spPr/>
    </dgm:pt>
    <dgm:pt modelId="{138EB59B-FE95-4278-8D15-DCAD8E9F4AD5}" type="pres">
      <dgm:prSet presAssocID="{FDAB365D-817C-4E22-B544-BC586FBD285E}" presName="node" presStyleLbl="revTx" presStyleIdx="1" presStyleCnt="4">
        <dgm:presLayoutVars>
          <dgm:bulletEnabled val="1"/>
        </dgm:presLayoutVars>
      </dgm:prSet>
      <dgm:spPr/>
    </dgm:pt>
    <dgm:pt modelId="{9EF025FF-5670-436B-AD01-1DB3D558F1AE}" type="pres">
      <dgm:prSet presAssocID="{092C37B6-C6D5-46C5-8C2B-E1619820B2F1}" presName="sibTrans" presStyleLbl="node1" presStyleIdx="1" presStyleCnt="4"/>
      <dgm:spPr/>
    </dgm:pt>
    <dgm:pt modelId="{85191507-25D6-4593-B19D-0D38A6ECB4A1}" type="pres">
      <dgm:prSet presAssocID="{1E7CC3D2-6791-45C8-BAE3-57DE69BF9EAA}" presName="dummy" presStyleCnt="0"/>
      <dgm:spPr/>
    </dgm:pt>
    <dgm:pt modelId="{75208CA4-32F4-4586-BBA6-A7785AC1DE03}" type="pres">
      <dgm:prSet presAssocID="{1E7CC3D2-6791-45C8-BAE3-57DE69BF9EA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11501-6EE9-489D-93EC-30720B4D4C06}" type="pres">
      <dgm:prSet presAssocID="{772D921B-59C5-4F96-8BE4-63A8F522ADE9}" presName="sibTrans" presStyleLbl="node1" presStyleIdx="2" presStyleCnt="4"/>
      <dgm:spPr/>
    </dgm:pt>
    <dgm:pt modelId="{54979C70-00F5-49F1-A30F-00E78296845D}" type="pres">
      <dgm:prSet presAssocID="{516ABD08-F090-44E4-B0CF-11DF92FB60F1}" presName="dummy" presStyleCnt="0"/>
      <dgm:spPr/>
    </dgm:pt>
    <dgm:pt modelId="{F4F826A5-C9D3-4E03-B8A2-55B941060635}" type="pres">
      <dgm:prSet presAssocID="{516ABD08-F090-44E4-B0CF-11DF92FB60F1}" presName="node" presStyleLbl="revTx" presStyleIdx="3" presStyleCnt="4">
        <dgm:presLayoutVars>
          <dgm:bulletEnabled val="1"/>
        </dgm:presLayoutVars>
      </dgm:prSet>
      <dgm:spPr/>
    </dgm:pt>
    <dgm:pt modelId="{50816C9A-25E0-4428-869C-1E752E783534}" type="pres">
      <dgm:prSet presAssocID="{555C302F-6383-44B6-8C81-95DAE05E31F5}" presName="sibTrans" presStyleLbl="node1" presStyleIdx="3" presStyleCnt="4"/>
      <dgm:spPr/>
    </dgm:pt>
  </dgm:ptLst>
  <dgm:cxnLst>
    <dgm:cxn modelId="{C6282ADA-B8F9-4A7A-B443-7D5CB6BE9C02}" srcId="{AE7B6E22-3EE7-4DAD-AEC4-054C49C36E90}" destId="{1E7CC3D2-6791-45C8-BAE3-57DE69BF9EAA}" srcOrd="2" destOrd="0" parTransId="{47D871F1-8B27-4437-A8FC-CC5B336EAA52}" sibTransId="{772D921B-59C5-4F96-8BE4-63A8F522ADE9}"/>
    <dgm:cxn modelId="{28E688BF-0036-44DD-BA20-8D9ED0C788F8}" type="presOf" srcId="{AE7B6E22-3EE7-4DAD-AEC4-054C49C36E90}" destId="{6259FC91-5B37-486F-B8D9-6EB79A18661A}" srcOrd="0" destOrd="0" presId="urn:microsoft.com/office/officeart/2005/8/layout/cycle1"/>
    <dgm:cxn modelId="{AB8819ED-567F-41E0-B3A8-A14C2EF0629B}" type="presOf" srcId="{1E7CC3D2-6791-45C8-BAE3-57DE69BF9EAA}" destId="{75208CA4-32F4-4586-BBA6-A7785AC1DE03}" srcOrd="0" destOrd="0" presId="urn:microsoft.com/office/officeart/2005/8/layout/cycle1"/>
    <dgm:cxn modelId="{1849E5C7-A5C9-412F-AC34-D963154CD32F}" srcId="{AE7B6E22-3EE7-4DAD-AEC4-054C49C36E90}" destId="{011C91F8-1DA2-4A98-B8B1-4A09312ECE74}" srcOrd="0" destOrd="0" parTransId="{BC7E4C4F-498D-4FFA-8E62-16F524D6AA38}" sibTransId="{90579432-F3AA-4786-B524-98C44EFBB829}"/>
    <dgm:cxn modelId="{27637C62-62EE-4626-B0DD-6FF3CA768049}" srcId="{AE7B6E22-3EE7-4DAD-AEC4-054C49C36E90}" destId="{516ABD08-F090-44E4-B0CF-11DF92FB60F1}" srcOrd="3" destOrd="0" parTransId="{68A0FFAA-CE55-4C90-9D1A-5D49EC43E3AE}" sibTransId="{555C302F-6383-44B6-8C81-95DAE05E31F5}"/>
    <dgm:cxn modelId="{045735F0-BC05-4760-B5DD-EF658692C063}" srcId="{AE7B6E22-3EE7-4DAD-AEC4-054C49C36E90}" destId="{FDAB365D-817C-4E22-B544-BC586FBD285E}" srcOrd="1" destOrd="0" parTransId="{B717D482-8A2D-42FD-AE36-47F0F7BB96FD}" sibTransId="{092C37B6-C6D5-46C5-8C2B-E1619820B2F1}"/>
    <dgm:cxn modelId="{1C34FCC5-F7B9-4CB1-AFB0-8BF0639D6372}" type="presOf" srcId="{772D921B-59C5-4F96-8BE4-63A8F522ADE9}" destId="{E5611501-6EE9-489D-93EC-30720B4D4C06}" srcOrd="0" destOrd="0" presId="urn:microsoft.com/office/officeart/2005/8/layout/cycle1"/>
    <dgm:cxn modelId="{1E575BE1-169C-441B-9A86-7F0A547C3766}" type="presOf" srcId="{90579432-F3AA-4786-B524-98C44EFBB829}" destId="{271FB84F-6939-42BF-A69A-6F8ADBBD35B4}" srcOrd="0" destOrd="0" presId="urn:microsoft.com/office/officeart/2005/8/layout/cycle1"/>
    <dgm:cxn modelId="{6F2B8138-8CFA-43B8-95A1-DAB8318C73A5}" type="presOf" srcId="{092C37B6-C6D5-46C5-8C2B-E1619820B2F1}" destId="{9EF025FF-5670-436B-AD01-1DB3D558F1AE}" srcOrd="0" destOrd="0" presId="urn:microsoft.com/office/officeart/2005/8/layout/cycle1"/>
    <dgm:cxn modelId="{85DAE9AE-DC3C-4FA2-86D9-9876A67C51B2}" type="presOf" srcId="{FDAB365D-817C-4E22-B544-BC586FBD285E}" destId="{138EB59B-FE95-4278-8D15-DCAD8E9F4AD5}" srcOrd="0" destOrd="0" presId="urn:microsoft.com/office/officeart/2005/8/layout/cycle1"/>
    <dgm:cxn modelId="{EC04AE92-83DF-4206-98DB-D4CD3BB0C79C}" type="presOf" srcId="{011C91F8-1DA2-4A98-B8B1-4A09312ECE74}" destId="{ED5ED25B-00C2-4E94-B661-68D18C1C0B29}" srcOrd="0" destOrd="0" presId="urn:microsoft.com/office/officeart/2005/8/layout/cycle1"/>
    <dgm:cxn modelId="{105EB696-7A13-4A79-8480-4B6C3D8D9CB3}" type="presOf" srcId="{516ABD08-F090-44E4-B0CF-11DF92FB60F1}" destId="{F4F826A5-C9D3-4E03-B8A2-55B941060635}" srcOrd="0" destOrd="0" presId="urn:microsoft.com/office/officeart/2005/8/layout/cycle1"/>
    <dgm:cxn modelId="{7F60CD86-490C-40BD-B8F9-40A8E86C3475}" type="presOf" srcId="{555C302F-6383-44B6-8C81-95DAE05E31F5}" destId="{50816C9A-25E0-4428-869C-1E752E783534}" srcOrd="0" destOrd="0" presId="urn:microsoft.com/office/officeart/2005/8/layout/cycle1"/>
    <dgm:cxn modelId="{C1F05D21-1A8A-48E0-A974-8ABDC208C821}" type="presParOf" srcId="{6259FC91-5B37-486F-B8D9-6EB79A18661A}" destId="{076234E1-FF09-4073-BDD6-F8C9B65D368A}" srcOrd="0" destOrd="0" presId="urn:microsoft.com/office/officeart/2005/8/layout/cycle1"/>
    <dgm:cxn modelId="{843E5E32-4E55-4D2F-A1E5-23E55FF90C03}" type="presParOf" srcId="{6259FC91-5B37-486F-B8D9-6EB79A18661A}" destId="{ED5ED25B-00C2-4E94-B661-68D18C1C0B29}" srcOrd="1" destOrd="0" presId="urn:microsoft.com/office/officeart/2005/8/layout/cycle1"/>
    <dgm:cxn modelId="{66B661F4-85DB-4F86-AEC5-71EF52D548A4}" type="presParOf" srcId="{6259FC91-5B37-486F-B8D9-6EB79A18661A}" destId="{271FB84F-6939-42BF-A69A-6F8ADBBD35B4}" srcOrd="2" destOrd="0" presId="urn:microsoft.com/office/officeart/2005/8/layout/cycle1"/>
    <dgm:cxn modelId="{E5917F53-7AF6-417B-B445-B22280B0C149}" type="presParOf" srcId="{6259FC91-5B37-486F-B8D9-6EB79A18661A}" destId="{0E276E92-0804-4312-A96B-BA29242AA8D3}" srcOrd="3" destOrd="0" presId="urn:microsoft.com/office/officeart/2005/8/layout/cycle1"/>
    <dgm:cxn modelId="{800E6ED0-3812-4BB2-8F05-72E672FFB5ED}" type="presParOf" srcId="{6259FC91-5B37-486F-B8D9-6EB79A18661A}" destId="{138EB59B-FE95-4278-8D15-DCAD8E9F4AD5}" srcOrd="4" destOrd="0" presId="urn:microsoft.com/office/officeart/2005/8/layout/cycle1"/>
    <dgm:cxn modelId="{8F270348-549B-4961-AB70-F469203938EB}" type="presParOf" srcId="{6259FC91-5B37-486F-B8D9-6EB79A18661A}" destId="{9EF025FF-5670-436B-AD01-1DB3D558F1AE}" srcOrd="5" destOrd="0" presId="urn:microsoft.com/office/officeart/2005/8/layout/cycle1"/>
    <dgm:cxn modelId="{4D1EE279-EA8B-4A9B-8774-E14102D3421A}" type="presParOf" srcId="{6259FC91-5B37-486F-B8D9-6EB79A18661A}" destId="{85191507-25D6-4593-B19D-0D38A6ECB4A1}" srcOrd="6" destOrd="0" presId="urn:microsoft.com/office/officeart/2005/8/layout/cycle1"/>
    <dgm:cxn modelId="{13BA6FD7-F369-4F17-BD5A-49EA521073FF}" type="presParOf" srcId="{6259FC91-5B37-486F-B8D9-6EB79A18661A}" destId="{75208CA4-32F4-4586-BBA6-A7785AC1DE03}" srcOrd="7" destOrd="0" presId="urn:microsoft.com/office/officeart/2005/8/layout/cycle1"/>
    <dgm:cxn modelId="{A1CD0076-0D67-43D6-819F-EE9E9EFB8BB0}" type="presParOf" srcId="{6259FC91-5B37-486F-B8D9-6EB79A18661A}" destId="{E5611501-6EE9-489D-93EC-30720B4D4C06}" srcOrd="8" destOrd="0" presId="urn:microsoft.com/office/officeart/2005/8/layout/cycle1"/>
    <dgm:cxn modelId="{D3B75C82-4127-462E-A83E-D79CC0996C09}" type="presParOf" srcId="{6259FC91-5B37-486F-B8D9-6EB79A18661A}" destId="{54979C70-00F5-49F1-A30F-00E78296845D}" srcOrd="9" destOrd="0" presId="urn:microsoft.com/office/officeart/2005/8/layout/cycle1"/>
    <dgm:cxn modelId="{1553DAA3-0DB9-479B-A379-5E549C59A4FE}" type="presParOf" srcId="{6259FC91-5B37-486F-B8D9-6EB79A18661A}" destId="{F4F826A5-C9D3-4E03-B8A2-55B941060635}" srcOrd="10" destOrd="0" presId="urn:microsoft.com/office/officeart/2005/8/layout/cycle1"/>
    <dgm:cxn modelId="{2E88BB5D-B21F-4EDE-BB60-FFA4476F75B4}" type="presParOf" srcId="{6259FC91-5B37-486F-B8D9-6EB79A18661A}" destId="{50816C9A-25E0-4428-869C-1E752E78353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B6E22-3EE7-4DAD-AEC4-054C49C36E9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1C91F8-1DA2-4A98-B8B1-4A09312ECE74}">
      <dgm:prSet phldrT="[Text]" custT="1"/>
      <dgm:spPr/>
      <dgm:t>
        <a:bodyPr/>
        <a:lstStyle/>
        <a:p>
          <a:r>
            <a:rPr lang="en-GB" sz="2000" dirty="0" smtClean="0"/>
            <a:t>School starts</a:t>
          </a:r>
          <a:endParaRPr lang="en-GB" sz="2000" dirty="0"/>
        </a:p>
      </dgm:t>
    </dgm:pt>
    <dgm:pt modelId="{BC7E4C4F-498D-4FFA-8E62-16F524D6AA38}" type="parTrans" cxnId="{1849E5C7-A5C9-412F-AC34-D963154CD32F}">
      <dgm:prSet/>
      <dgm:spPr/>
      <dgm:t>
        <a:bodyPr/>
        <a:lstStyle/>
        <a:p>
          <a:endParaRPr lang="en-GB"/>
        </a:p>
      </dgm:t>
    </dgm:pt>
    <dgm:pt modelId="{90579432-F3AA-4786-B524-98C44EFBB829}" type="sibTrans" cxnId="{1849E5C7-A5C9-412F-AC34-D963154CD32F}">
      <dgm:prSet/>
      <dgm:spPr/>
      <dgm:t>
        <a:bodyPr/>
        <a:lstStyle/>
        <a:p>
          <a:endParaRPr lang="en-GB"/>
        </a:p>
      </dgm:t>
    </dgm:pt>
    <dgm:pt modelId="{FDAB365D-817C-4E22-B544-BC586FBD285E}">
      <dgm:prSet phldrT="[Text]" custT="1"/>
      <dgm:spPr/>
      <dgm:t>
        <a:bodyPr/>
        <a:lstStyle/>
        <a:p>
          <a:r>
            <a:rPr lang="en-GB" sz="2000" dirty="0" smtClean="0"/>
            <a:t>Christmas</a:t>
          </a:r>
          <a:endParaRPr lang="en-GB" sz="2000" dirty="0"/>
        </a:p>
      </dgm:t>
    </dgm:pt>
    <dgm:pt modelId="{B717D482-8A2D-42FD-AE36-47F0F7BB96FD}" type="parTrans" cxnId="{045735F0-BC05-4760-B5DD-EF658692C063}">
      <dgm:prSet/>
      <dgm:spPr/>
      <dgm:t>
        <a:bodyPr/>
        <a:lstStyle/>
        <a:p>
          <a:endParaRPr lang="en-GB"/>
        </a:p>
      </dgm:t>
    </dgm:pt>
    <dgm:pt modelId="{092C37B6-C6D5-46C5-8C2B-E1619820B2F1}" type="sibTrans" cxnId="{045735F0-BC05-4760-B5DD-EF658692C063}">
      <dgm:prSet/>
      <dgm:spPr/>
      <dgm:t>
        <a:bodyPr/>
        <a:lstStyle/>
        <a:p>
          <a:endParaRPr lang="en-GB"/>
        </a:p>
      </dgm:t>
    </dgm:pt>
    <dgm:pt modelId="{1E7CC3D2-6791-45C8-BAE3-57DE69BF9EAA}">
      <dgm:prSet phldrT="[Text]" custT="1"/>
      <dgm:spPr/>
      <dgm:t>
        <a:bodyPr/>
        <a:lstStyle/>
        <a:p>
          <a:r>
            <a:rPr lang="en-GB" sz="2000" dirty="0" smtClean="0"/>
            <a:t>Birthday</a:t>
          </a:r>
          <a:endParaRPr lang="en-GB" sz="2000" dirty="0"/>
        </a:p>
      </dgm:t>
    </dgm:pt>
    <dgm:pt modelId="{47D871F1-8B27-4437-A8FC-CC5B336EAA52}" type="parTrans" cxnId="{C6282ADA-B8F9-4A7A-B443-7D5CB6BE9C02}">
      <dgm:prSet/>
      <dgm:spPr/>
      <dgm:t>
        <a:bodyPr/>
        <a:lstStyle/>
        <a:p>
          <a:endParaRPr lang="en-GB"/>
        </a:p>
      </dgm:t>
    </dgm:pt>
    <dgm:pt modelId="{772D921B-59C5-4F96-8BE4-63A8F522ADE9}" type="sibTrans" cxnId="{C6282ADA-B8F9-4A7A-B443-7D5CB6BE9C02}">
      <dgm:prSet/>
      <dgm:spPr/>
      <dgm:t>
        <a:bodyPr/>
        <a:lstStyle/>
        <a:p>
          <a:endParaRPr lang="en-GB"/>
        </a:p>
      </dgm:t>
    </dgm:pt>
    <dgm:pt modelId="{516ABD08-F090-44E4-B0CF-11DF92FB60F1}">
      <dgm:prSet phldrT="[Text]" custT="1"/>
      <dgm:spPr/>
      <dgm:t>
        <a:bodyPr/>
        <a:lstStyle/>
        <a:p>
          <a:r>
            <a:rPr lang="en-GB" sz="2000" dirty="0" smtClean="0"/>
            <a:t>Easter</a:t>
          </a:r>
          <a:endParaRPr lang="en-GB" sz="2000" dirty="0"/>
        </a:p>
      </dgm:t>
    </dgm:pt>
    <dgm:pt modelId="{68A0FFAA-CE55-4C90-9D1A-5D49EC43E3AE}" type="parTrans" cxnId="{27637C62-62EE-4626-B0DD-6FF3CA768049}">
      <dgm:prSet/>
      <dgm:spPr/>
      <dgm:t>
        <a:bodyPr/>
        <a:lstStyle/>
        <a:p>
          <a:endParaRPr lang="en-GB"/>
        </a:p>
      </dgm:t>
    </dgm:pt>
    <dgm:pt modelId="{555C302F-6383-44B6-8C81-95DAE05E31F5}" type="sibTrans" cxnId="{27637C62-62EE-4626-B0DD-6FF3CA768049}">
      <dgm:prSet/>
      <dgm:spPr/>
      <dgm:t>
        <a:bodyPr/>
        <a:lstStyle/>
        <a:p>
          <a:endParaRPr lang="en-GB"/>
        </a:p>
      </dgm:t>
    </dgm:pt>
    <dgm:pt modelId="{F03352B8-A5EE-497A-98DF-31E055ACCB77}">
      <dgm:prSet phldrT="[Text]" custT="1"/>
      <dgm:spPr/>
      <dgm:t>
        <a:bodyPr/>
        <a:lstStyle/>
        <a:p>
          <a:r>
            <a:rPr lang="en-GB" sz="2000" dirty="0" smtClean="0"/>
            <a:t>Harvest</a:t>
          </a:r>
          <a:endParaRPr lang="en-GB" sz="2000" dirty="0"/>
        </a:p>
      </dgm:t>
    </dgm:pt>
    <dgm:pt modelId="{AA57FFC6-289E-485C-BED7-014F5A7EE601}" type="parTrans" cxnId="{77BF3855-3258-4D84-AF2E-6374B7B2DF1C}">
      <dgm:prSet/>
      <dgm:spPr/>
      <dgm:t>
        <a:bodyPr/>
        <a:lstStyle/>
        <a:p>
          <a:endParaRPr lang="en-GB"/>
        </a:p>
      </dgm:t>
    </dgm:pt>
    <dgm:pt modelId="{087538DF-EBE2-475D-86BE-CBDA575A897D}" type="sibTrans" cxnId="{77BF3855-3258-4D84-AF2E-6374B7B2DF1C}">
      <dgm:prSet/>
      <dgm:spPr/>
      <dgm:t>
        <a:bodyPr/>
        <a:lstStyle/>
        <a:p>
          <a:endParaRPr lang="en-GB"/>
        </a:p>
      </dgm:t>
    </dgm:pt>
    <dgm:pt modelId="{66AAFE32-CF89-469D-B0AD-AB5F85919067}">
      <dgm:prSet phldrT="[Text]" custT="1"/>
      <dgm:spPr/>
      <dgm:t>
        <a:bodyPr/>
        <a:lstStyle/>
        <a:p>
          <a:r>
            <a:rPr lang="en-GB" sz="2000" dirty="0" smtClean="0"/>
            <a:t>Tests/Exams</a:t>
          </a:r>
          <a:endParaRPr lang="en-GB" sz="2000" dirty="0"/>
        </a:p>
      </dgm:t>
    </dgm:pt>
    <dgm:pt modelId="{EC9FB440-21B4-4DF6-876C-36C41BC8EEB1}" type="parTrans" cxnId="{590548B3-8013-4164-8AA2-0F9B6AFEC6CF}">
      <dgm:prSet/>
      <dgm:spPr/>
      <dgm:t>
        <a:bodyPr/>
        <a:lstStyle/>
        <a:p>
          <a:endParaRPr lang="en-GB"/>
        </a:p>
      </dgm:t>
    </dgm:pt>
    <dgm:pt modelId="{BFF1B676-4214-43FE-9C9E-A3F5B2D88B41}" type="sibTrans" cxnId="{590548B3-8013-4164-8AA2-0F9B6AFEC6CF}">
      <dgm:prSet/>
      <dgm:spPr/>
      <dgm:t>
        <a:bodyPr/>
        <a:lstStyle/>
        <a:p>
          <a:endParaRPr lang="en-GB"/>
        </a:p>
      </dgm:t>
    </dgm:pt>
    <dgm:pt modelId="{B90C03D2-EDA1-46A8-A88B-AE59E20F4195}">
      <dgm:prSet phldrT="[Text]" custT="1"/>
      <dgm:spPr/>
      <dgm:t>
        <a:bodyPr/>
        <a:lstStyle/>
        <a:p>
          <a:r>
            <a:rPr lang="en-GB" sz="2000" dirty="0" smtClean="0"/>
            <a:t>Holidays</a:t>
          </a:r>
          <a:endParaRPr lang="en-GB" sz="2000" dirty="0"/>
        </a:p>
      </dgm:t>
    </dgm:pt>
    <dgm:pt modelId="{361D6BB1-8813-4975-B59F-C620641BBF6B}" type="parTrans" cxnId="{70BEE304-364C-4E0A-B17F-A19EEE629182}">
      <dgm:prSet/>
      <dgm:spPr/>
      <dgm:t>
        <a:bodyPr/>
        <a:lstStyle/>
        <a:p>
          <a:endParaRPr lang="en-GB"/>
        </a:p>
      </dgm:t>
    </dgm:pt>
    <dgm:pt modelId="{5B42CB42-E97E-4F56-B009-87A735338DF3}" type="sibTrans" cxnId="{70BEE304-364C-4E0A-B17F-A19EEE629182}">
      <dgm:prSet/>
      <dgm:spPr/>
      <dgm:t>
        <a:bodyPr/>
        <a:lstStyle/>
        <a:p>
          <a:endParaRPr lang="en-GB"/>
        </a:p>
      </dgm:t>
    </dgm:pt>
    <dgm:pt modelId="{6259FC91-5B37-486F-B8D9-6EB79A18661A}" type="pres">
      <dgm:prSet presAssocID="{AE7B6E22-3EE7-4DAD-AEC4-054C49C36E90}" presName="cycle" presStyleCnt="0">
        <dgm:presLayoutVars>
          <dgm:dir/>
          <dgm:resizeHandles val="exact"/>
        </dgm:presLayoutVars>
      </dgm:prSet>
      <dgm:spPr/>
    </dgm:pt>
    <dgm:pt modelId="{076234E1-FF09-4073-BDD6-F8C9B65D368A}" type="pres">
      <dgm:prSet presAssocID="{011C91F8-1DA2-4A98-B8B1-4A09312ECE74}" presName="dummy" presStyleCnt="0"/>
      <dgm:spPr/>
    </dgm:pt>
    <dgm:pt modelId="{ED5ED25B-00C2-4E94-B661-68D18C1C0B29}" type="pres">
      <dgm:prSet presAssocID="{011C91F8-1DA2-4A98-B8B1-4A09312ECE74}" presName="node" presStyleLbl="revTx" presStyleIdx="0" presStyleCnt="7" custScaleX="1759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FB84F-6939-42BF-A69A-6F8ADBBD35B4}" type="pres">
      <dgm:prSet presAssocID="{90579432-F3AA-4786-B524-98C44EFBB829}" presName="sibTrans" presStyleLbl="node1" presStyleIdx="0" presStyleCnt="7"/>
      <dgm:spPr/>
    </dgm:pt>
    <dgm:pt modelId="{7A4FA92A-CFC8-4127-9A77-AD83FFB07DD4}" type="pres">
      <dgm:prSet presAssocID="{F03352B8-A5EE-497A-98DF-31E055ACCB77}" presName="dummy" presStyleCnt="0"/>
      <dgm:spPr/>
    </dgm:pt>
    <dgm:pt modelId="{981AC332-DDD7-4220-9980-BF72134C0A1F}" type="pres">
      <dgm:prSet presAssocID="{F03352B8-A5EE-497A-98DF-31E055ACCB77}" presName="node" presStyleLbl="revTx" presStyleIdx="1" presStyleCnt="7" custScaleX="193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065AD-17B2-4A12-ADE2-A1A9F8C57AE3}" type="pres">
      <dgm:prSet presAssocID="{087538DF-EBE2-475D-86BE-CBDA575A897D}" presName="sibTrans" presStyleLbl="node1" presStyleIdx="1" presStyleCnt="7"/>
      <dgm:spPr/>
    </dgm:pt>
    <dgm:pt modelId="{0E276E92-0804-4312-A96B-BA29242AA8D3}" type="pres">
      <dgm:prSet presAssocID="{FDAB365D-817C-4E22-B544-BC586FBD285E}" presName="dummy" presStyleCnt="0"/>
      <dgm:spPr/>
    </dgm:pt>
    <dgm:pt modelId="{138EB59B-FE95-4278-8D15-DCAD8E9F4AD5}" type="pres">
      <dgm:prSet presAssocID="{FDAB365D-817C-4E22-B544-BC586FBD285E}" presName="node" presStyleLbl="revTx" presStyleIdx="2" presStyleCnt="7" custScaleX="250812">
        <dgm:presLayoutVars>
          <dgm:bulletEnabled val="1"/>
        </dgm:presLayoutVars>
      </dgm:prSet>
      <dgm:spPr/>
    </dgm:pt>
    <dgm:pt modelId="{9EF025FF-5670-436B-AD01-1DB3D558F1AE}" type="pres">
      <dgm:prSet presAssocID="{092C37B6-C6D5-46C5-8C2B-E1619820B2F1}" presName="sibTrans" presStyleLbl="node1" presStyleIdx="2" presStyleCnt="7"/>
      <dgm:spPr/>
    </dgm:pt>
    <dgm:pt modelId="{85191507-25D6-4593-B19D-0D38A6ECB4A1}" type="pres">
      <dgm:prSet presAssocID="{1E7CC3D2-6791-45C8-BAE3-57DE69BF9EAA}" presName="dummy" presStyleCnt="0"/>
      <dgm:spPr/>
    </dgm:pt>
    <dgm:pt modelId="{75208CA4-32F4-4586-BBA6-A7785AC1DE03}" type="pres">
      <dgm:prSet presAssocID="{1E7CC3D2-6791-45C8-BAE3-57DE69BF9EAA}" presName="node" presStyleLbl="revTx" presStyleIdx="3" presStyleCnt="7" custScaleX="182164" custRadScaleRad="93053" custRadScaleInc="-39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11501-6EE9-489D-93EC-30720B4D4C06}" type="pres">
      <dgm:prSet presAssocID="{772D921B-59C5-4F96-8BE4-63A8F522ADE9}" presName="sibTrans" presStyleLbl="node1" presStyleIdx="3" presStyleCnt="7"/>
      <dgm:spPr/>
    </dgm:pt>
    <dgm:pt modelId="{54979C70-00F5-49F1-A30F-00E78296845D}" type="pres">
      <dgm:prSet presAssocID="{516ABD08-F090-44E4-B0CF-11DF92FB60F1}" presName="dummy" presStyleCnt="0"/>
      <dgm:spPr/>
    </dgm:pt>
    <dgm:pt modelId="{F4F826A5-C9D3-4E03-B8A2-55B941060635}" type="pres">
      <dgm:prSet presAssocID="{516ABD08-F090-44E4-B0CF-11DF92FB60F1}" presName="node" presStyleLbl="revTx" presStyleIdx="4" presStyleCnt="7">
        <dgm:presLayoutVars>
          <dgm:bulletEnabled val="1"/>
        </dgm:presLayoutVars>
      </dgm:prSet>
      <dgm:spPr/>
    </dgm:pt>
    <dgm:pt modelId="{50816C9A-25E0-4428-869C-1E752E783534}" type="pres">
      <dgm:prSet presAssocID="{555C302F-6383-44B6-8C81-95DAE05E31F5}" presName="sibTrans" presStyleLbl="node1" presStyleIdx="4" presStyleCnt="7"/>
      <dgm:spPr/>
    </dgm:pt>
    <dgm:pt modelId="{1163589B-549E-4D20-A066-90AB4252F944}" type="pres">
      <dgm:prSet presAssocID="{66AAFE32-CF89-469D-B0AD-AB5F85919067}" presName="dummy" presStyleCnt="0"/>
      <dgm:spPr/>
    </dgm:pt>
    <dgm:pt modelId="{EA266677-387B-4BE5-913A-D4F69B23BFC1}" type="pres">
      <dgm:prSet presAssocID="{66AAFE32-CF89-469D-B0AD-AB5F85919067}" presName="node" presStyleLbl="revTx" presStyleIdx="5" presStyleCnt="7" custScaleX="189075">
        <dgm:presLayoutVars>
          <dgm:bulletEnabled val="1"/>
        </dgm:presLayoutVars>
      </dgm:prSet>
      <dgm:spPr/>
    </dgm:pt>
    <dgm:pt modelId="{65B21DB6-5F33-43AB-BE26-67BA0D2B8C32}" type="pres">
      <dgm:prSet presAssocID="{BFF1B676-4214-43FE-9C9E-A3F5B2D88B41}" presName="sibTrans" presStyleLbl="node1" presStyleIdx="5" presStyleCnt="7"/>
      <dgm:spPr/>
    </dgm:pt>
    <dgm:pt modelId="{541F457F-FC9B-439B-930D-4A0F830BDBFD}" type="pres">
      <dgm:prSet presAssocID="{B90C03D2-EDA1-46A8-A88B-AE59E20F4195}" presName="dummy" presStyleCnt="0"/>
      <dgm:spPr/>
    </dgm:pt>
    <dgm:pt modelId="{C9E17F29-A566-48FE-A0C1-8B7FD67B2A50}" type="pres">
      <dgm:prSet presAssocID="{B90C03D2-EDA1-46A8-A88B-AE59E20F4195}" presName="node" presStyleLbl="revTx" presStyleIdx="6" presStyleCnt="7" custScaleX="161869">
        <dgm:presLayoutVars>
          <dgm:bulletEnabled val="1"/>
        </dgm:presLayoutVars>
      </dgm:prSet>
      <dgm:spPr/>
    </dgm:pt>
    <dgm:pt modelId="{389B4512-9983-412F-80EA-E476E622BC7A}" type="pres">
      <dgm:prSet presAssocID="{5B42CB42-E97E-4F56-B009-87A735338DF3}" presName="sibTrans" presStyleLbl="node1" presStyleIdx="6" presStyleCnt="7"/>
      <dgm:spPr/>
    </dgm:pt>
  </dgm:ptLst>
  <dgm:cxnLst>
    <dgm:cxn modelId="{43303A50-EF62-4F7C-A591-914DD4C57E5B}" type="presOf" srcId="{011C91F8-1DA2-4A98-B8B1-4A09312ECE74}" destId="{ED5ED25B-00C2-4E94-B661-68D18C1C0B29}" srcOrd="0" destOrd="0" presId="urn:microsoft.com/office/officeart/2005/8/layout/cycle1"/>
    <dgm:cxn modelId="{590548B3-8013-4164-8AA2-0F9B6AFEC6CF}" srcId="{AE7B6E22-3EE7-4DAD-AEC4-054C49C36E90}" destId="{66AAFE32-CF89-469D-B0AD-AB5F85919067}" srcOrd="5" destOrd="0" parTransId="{EC9FB440-21B4-4DF6-876C-36C41BC8EEB1}" sibTransId="{BFF1B676-4214-43FE-9C9E-A3F5B2D88B41}"/>
    <dgm:cxn modelId="{70BEE304-364C-4E0A-B17F-A19EEE629182}" srcId="{AE7B6E22-3EE7-4DAD-AEC4-054C49C36E90}" destId="{B90C03D2-EDA1-46A8-A88B-AE59E20F4195}" srcOrd="6" destOrd="0" parTransId="{361D6BB1-8813-4975-B59F-C620641BBF6B}" sibTransId="{5B42CB42-E97E-4F56-B009-87A735338DF3}"/>
    <dgm:cxn modelId="{29402D76-AFFC-4677-A6C5-F608D1916D4D}" type="presOf" srcId="{772D921B-59C5-4F96-8BE4-63A8F522ADE9}" destId="{E5611501-6EE9-489D-93EC-30720B4D4C06}" srcOrd="0" destOrd="0" presId="urn:microsoft.com/office/officeart/2005/8/layout/cycle1"/>
    <dgm:cxn modelId="{1849E5C7-A5C9-412F-AC34-D963154CD32F}" srcId="{AE7B6E22-3EE7-4DAD-AEC4-054C49C36E90}" destId="{011C91F8-1DA2-4A98-B8B1-4A09312ECE74}" srcOrd="0" destOrd="0" parTransId="{BC7E4C4F-498D-4FFA-8E62-16F524D6AA38}" sibTransId="{90579432-F3AA-4786-B524-98C44EFBB829}"/>
    <dgm:cxn modelId="{3F857ECB-5C13-4B60-9417-25DCF1974F01}" type="presOf" srcId="{516ABD08-F090-44E4-B0CF-11DF92FB60F1}" destId="{F4F826A5-C9D3-4E03-B8A2-55B941060635}" srcOrd="0" destOrd="0" presId="urn:microsoft.com/office/officeart/2005/8/layout/cycle1"/>
    <dgm:cxn modelId="{30683385-0050-4525-8B43-411E05441D14}" type="presOf" srcId="{087538DF-EBE2-475D-86BE-CBDA575A897D}" destId="{92D065AD-17B2-4A12-ADE2-A1A9F8C57AE3}" srcOrd="0" destOrd="0" presId="urn:microsoft.com/office/officeart/2005/8/layout/cycle1"/>
    <dgm:cxn modelId="{F27F5C72-FA19-474E-AC0D-01A9F6C7D9F2}" type="presOf" srcId="{90579432-F3AA-4786-B524-98C44EFBB829}" destId="{271FB84F-6939-42BF-A69A-6F8ADBBD35B4}" srcOrd="0" destOrd="0" presId="urn:microsoft.com/office/officeart/2005/8/layout/cycle1"/>
    <dgm:cxn modelId="{77BF3855-3258-4D84-AF2E-6374B7B2DF1C}" srcId="{AE7B6E22-3EE7-4DAD-AEC4-054C49C36E90}" destId="{F03352B8-A5EE-497A-98DF-31E055ACCB77}" srcOrd="1" destOrd="0" parTransId="{AA57FFC6-289E-485C-BED7-014F5A7EE601}" sibTransId="{087538DF-EBE2-475D-86BE-CBDA575A897D}"/>
    <dgm:cxn modelId="{1906ECC6-6EEA-4230-AAA8-46B80277B1B6}" type="presOf" srcId="{AE7B6E22-3EE7-4DAD-AEC4-054C49C36E90}" destId="{6259FC91-5B37-486F-B8D9-6EB79A18661A}" srcOrd="0" destOrd="0" presId="urn:microsoft.com/office/officeart/2005/8/layout/cycle1"/>
    <dgm:cxn modelId="{2A3DCF0B-E28C-4BAC-852E-553AEBB8209A}" type="presOf" srcId="{B90C03D2-EDA1-46A8-A88B-AE59E20F4195}" destId="{C9E17F29-A566-48FE-A0C1-8B7FD67B2A50}" srcOrd="0" destOrd="0" presId="urn:microsoft.com/office/officeart/2005/8/layout/cycle1"/>
    <dgm:cxn modelId="{045735F0-BC05-4760-B5DD-EF658692C063}" srcId="{AE7B6E22-3EE7-4DAD-AEC4-054C49C36E90}" destId="{FDAB365D-817C-4E22-B544-BC586FBD285E}" srcOrd="2" destOrd="0" parTransId="{B717D482-8A2D-42FD-AE36-47F0F7BB96FD}" sibTransId="{092C37B6-C6D5-46C5-8C2B-E1619820B2F1}"/>
    <dgm:cxn modelId="{5011AB3D-FE39-44BE-B7D9-3178BB93C713}" type="presOf" srcId="{5B42CB42-E97E-4F56-B009-87A735338DF3}" destId="{389B4512-9983-412F-80EA-E476E622BC7A}" srcOrd="0" destOrd="0" presId="urn:microsoft.com/office/officeart/2005/8/layout/cycle1"/>
    <dgm:cxn modelId="{27637C62-62EE-4626-B0DD-6FF3CA768049}" srcId="{AE7B6E22-3EE7-4DAD-AEC4-054C49C36E90}" destId="{516ABD08-F090-44E4-B0CF-11DF92FB60F1}" srcOrd="4" destOrd="0" parTransId="{68A0FFAA-CE55-4C90-9D1A-5D49EC43E3AE}" sibTransId="{555C302F-6383-44B6-8C81-95DAE05E31F5}"/>
    <dgm:cxn modelId="{3854CD54-2B3C-47F9-972F-928277C0C840}" type="presOf" srcId="{1E7CC3D2-6791-45C8-BAE3-57DE69BF9EAA}" destId="{75208CA4-32F4-4586-BBA6-A7785AC1DE03}" srcOrd="0" destOrd="0" presId="urn:microsoft.com/office/officeart/2005/8/layout/cycle1"/>
    <dgm:cxn modelId="{087EA34E-68BC-4A23-89DF-0FD8D45B9E96}" type="presOf" srcId="{F03352B8-A5EE-497A-98DF-31E055ACCB77}" destId="{981AC332-DDD7-4220-9980-BF72134C0A1F}" srcOrd="0" destOrd="0" presId="urn:microsoft.com/office/officeart/2005/8/layout/cycle1"/>
    <dgm:cxn modelId="{74C534DF-CDCF-4FD6-8EC8-C74A39CC7C22}" type="presOf" srcId="{66AAFE32-CF89-469D-B0AD-AB5F85919067}" destId="{EA266677-387B-4BE5-913A-D4F69B23BFC1}" srcOrd="0" destOrd="0" presId="urn:microsoft.com/office/officeart/2005/8/layout/cycle1"/>
    <dgm:cxn modelId="{C4E30F43-4B0D-4D16-9872-80E9DEAF9E1D}" type="presOf" srcId="{092C37B6-C6D5-46C5-8C2B-E1619820B2F1}" destId="{9EF025FF-5670-436B-AD01-1DB3D558F1AE}" srcOrd="0" destOrd="0" presId="urn:microsoft.com/office/officeart/2005/8/layout/cycle1"/>
    <dgm:cxn modelId="{04FAC576-DC35-4F06-99B8-16643849C539}" type="presOf" srcId="{BFF1B676-4214-43FE-9C9E-A3F5B2D88B41}" destId="{65B21DB6-5F33-43AB-BE26-67BA0D2B8C32}" srcOrd="0" destOrd="0" presId="urn:microsoft.com/office/officeart/2005/8/layout/cycle1"/>
    <dgm:cxn modelId="{C6282ADA-B8F9-4A7A-B443-7D5CB6BE9C02}" srcId="{AE7B6E22-3EE7-4DAD-AEC4-054C49C36E90}" destId="{1E7CC3D2-6791-45C8-BAE3-57DE69BF9EAA}" srcOrd="3" destOrd="0" parTransId="{47D871F1-8B27-4437-A8FC-CC5B336EAA52}" sibTransId="{772D921B-59C5-4F96-8BE4-63A8F522ADE9}"/>
    <dgm:cxn modelId="{3E50E93B-A290-42D4-AAB3-5812164FA6EB}" type="presOf" srcId="{FDAB365D-817C-4E22-B544-BC586FBD285E}" destId="{138EB59B-FE95-4278-8D15-DCAD8E9F4AD5}" srcOrd="0" destOrd="0" presId="urn:microsoft.com/office/officeart/2005/8/layout/cycle1"/>
    <dgm:cxn modelId="{D546AE2E-E9F1-4008-80C1-97A2F176A69D}" type="presOf" srcId="{555C302F-6383-44B6-8C81-95DAE05E31F5}" destId="{50816C9A-25E0-4428-869C-1E752E783534}" srcOrd="0" destOrd="0" presId="urn:microsoft.com/office/officeart/2005/8/layout/cycle1"/>
    <dgm:cxn modelId="{BA291887-4135-4B5E-92B6-CBD2C6DC088C}" type="presParOf" srcId="{6259FC91-5B37-486F-B8D9-6EB79A18661A}" destId="{076234E1-FF09-4073-BDD6-F8C9B65D368A}" srcOrd="0" destOrd="0" presId="urn:microsoft.com/office/officeart/2005/8/layout/cycle1"/>
    <dgm:cxn modelId="{7964B010-8B81-42D2-BD7C-3AE18A79C745}" type="presParOf" srcId="{6259FC91-5B37-486F-B8D9-6EB79A18661A}" destId="{ED5ED25B-00C2-4E94-B661-68D18C1C0B29}" srcOrd="1" destOrd="0" presId="urn:microsoft.com/office/officeart/2005/8/layout/cycle1"/>
    <dgm:cxn modelId="{F8D7D14E-FEF8-4155-8D79-EEBBB58F5321}" type="presParOf" srcId="{6259FC91-5B37-486F-B8D9-6EB79A18661A}" destId="{271FB84F-6939-42BF-A69A-6F8ADBBD35B4}" srcOrd="2" destOrd="0" presId="urn:microsoft.com/office/officeart/2005/8/layout/cycle1"/>
    <dgm:cxn modelId="{395ABFB9-1495-4532-A007-4876BA27E9E9}" type="presParOf" srcId="{6259FC91-5B37-486F-B8D9-6EB79A18661A}" destId="{7A4FA92A-CFC8-4127-9A77-AD83FFB07DD4}" srcOrd="3" destOrd="0" presId="urn:microsoft.com/office/officeart/2005/8/layout/cycle1"/>
    <dgm:cxn modelId="{447A8401-D763-4EB2-8127-C0E71C765D06}" type="presParOf" srcId="{6259FC91-5B37-486F-B8D9-6EB79A18661A}" destId="{981AC332-DDD7-4220-9980-BF72134C0A1F}" srcOrd="4" destOrd="0" presId="urn:microsoft.com/office/officeart/2005/8/layout/cycle1"/>
    <dgm:cxn modelId="{88BAB835-48FA-4CAC-B9A5-45DAC0382639}" type="presParOf" srcId="{6259FC91-5B37-486F-B8D9-6EB79A18661A}" destId="{92D065AD-17B2-4A12-ADE2-A1A9F8C57AE3}" srcOrd="5" destOrd="0" presId="urn:microsoft.com/office/officeart/2005/8/layout/cycle1"/>
    <dgm:cxn modelId="{266985CD-A83D-4951-9C6D-FC05A3DE334B}" type="presParOf" srcId="{6259FC91-5B37-486F-B8D9-6EB79A18661A}" destId="{0E276E92-0804-4312-A96B-BA29242AA8D3}" srcOrd="6" destOrd="0" presId="urn:microsoft.com/office/officeart/2005/8/layout/cycle1"/>
    <dgm:cxn modelId="{14F7FAE9-9682-448C-8D65-B0A03EA2B12F}" type="presParOf" srcId="{6259FC91-5B37-486F-B8D9-6EB79A18661A}" destId="{138EB59B-FE95-4278-8D15-DCAD8E9F4AD5}" srcOrd="7" destOrd="0" presId="urn:microsoft.com/office/officeart/2005/8/layout/cycle1"/>
    <dgm:cxn modelId="{3C11E413-9A86-4371-9853-F9D855537A34}" type="presParOf" srcId="{6259FC91-5B37-486F-B8D9-6EB79A18661A}" destId="{9EF025FF-5670-436B-AD01-1DB3D558F1AE}" srcOrd="8" destOrd="0" presId="urn:microsoft.com/office/officeart/2005/8/layout/cycle1"/>
    <dgm:cxn modelId="{62DA1B6E-A645-4E2A-B7EA-FB0135F01783}" type="presParOf" srcId="{6259FC91-5B37-486F-B8D9-6EB79A18661A}" destId="{85191507-25D6-4593-B19D-0D38A6ECB4A1}" srcOrd="9" destOrd="0" presId="urn:microsoft.com/office/officeart/2005/8/layout/cycle1"/>
    <dgm:cxn modelId="{D52DB426-DB46-4622-B349-A2DA4A2E55CA}" type="presParOf" srcId="{6259FC91-5B37-486F-B8D9-6EB79A18661A}" destId="{75208CA4-32F4-4586-BBA6-A7785AC1DE03}" srcOrd="10" destOrd="0" presId="urn:microsoft.com/office/officeart/2005/8/layout/cycle1"/>
    <dgm:cxn modelId="{ADE375C4-6E3E-43B9-BCC0-EC3E77CCBB66}" type="presParOf" srcId="{6259FC91-5B37-486F-B8D9-6EB79A18661A}" destId="{E5611501-6EE9-489D-93EC-30720B4D4C06}" srcOrd="11" destOrd="0" presId="urn:microsoft.com/office/officeart/2005/8/layout/cycle1"/>
    <dgm:cxn modelId="{CD2334E7-6CA5-4DC5-A9F6-E856582718B3}" type="presParOf" srcId="{6259FC91-5B37-486F-B8D9-6EB79A18661A}" destId="{54979C70-00F5-49F1-A30F-00E78296845D}" srcOrd="12" destOrd="0" presId="urn:microsoft.com/office/officeart/2005/8/layout/cycle1"/>
    <dgm:cxn modelId="{2E2EEFAD-A482-4074-876D-9C16B79564E3}" type="presParOf" srcId="{6259FC91-5B37-486F-B8D9-6EB79A18661A}" destId="{F4F826A5-C9D3-4E03-B8A2-55B941060635}" srcOrd="13" destOrd="0" presId="urn:microsoft.com/office/officeart/2005/8/layout/cycle1"/>
    <dgm:cxn modelId="{ECE43E10-5035-48E6-AFED-19F880DA134D}" type="presParOf" srcId="{6259FC91-5B37-486F-B8D9-6EB79A18661A}" destId="{50816C9A-25E0-4428-869C-1E752E783534}" srcOrd="14" destOrd="0" presId="urn:microsoft.com/office/officeart/2005/8/layout/cycle1"/>
    <dgm:cxn modelId="{DA17E349-1CB7-4A89-9BC3-7F886267BD48}" type="presParOf" srcId="{6259FC91-5B37-486F-B8D9-6EB79A18661A}" destId="{1163589B-549E-4D20-A066-90AB4252F944}" srcOrd="15" destOrd="0" presId="urn:microsoft.com/office/officeart/2005/8/layout/cycle1"/>
    <dgm:cxn modelId="{257B9EAA-21FE-48A6-ADEF-159AB16FF58D}" type="presParOf" srcId="{6259FC91-5B37-486F-B8D9-6EB79A18661A}" destId="{EA266677-387B-4BE5-913A-D4F69B23BFC1}" srcOrd="16" destOrd="0" presId="urn:microsoft.com/office/officeart/2005/8/layout/cycle1"/>
    <dgm:cxn modelId="{96F6FA66-9587-406D-9F47-1D4CB51B739E}" type="presParOf" srcId="{6259FC91-5B37-486F-B8D9-6EB79A18661A}" destId="{65B21DB6-5F33-43AB-BE26-67BA0D2B8C32}" srcOrd="17" destOrd="0" presId="urn:microsoft.com/office/officeart/2005/8/layout/cycle1"/>
    <dgm:cxn modelId="{835227A4-C604-4450-AFA1-1CD7AADFE5CD}" type="presParOf" srcId="{6259FC91-5B37-486F-B8D9-6EB79A18661A}" destId="{541F457F-FC9B-439B-930D-4A0F830BDBFD}" srcOrd="18" destOrd="0" presId="urn:microsoft.com/office/officeart/2005/8/layout/cycle1"/>
    <dgm:cxn modelId="{4A3BCAC3-7A80-418B-A95E-2C1F5B558679}" type="presParOf" srcId="{6259FC91-5B37-486F-B8D9-6EB79A18661A}" destId="{C9E17F29-A566-48FE-A0C1-8B7FD67B2A50}" srcOrd="19" destOrd="0" presId="urn:microsoft.com/office/officeart/2005/8/layout/cycle1"/>
    <dgm:cxn modelId="{C2D4143C-B0ED-4973-BA01-9E63A44D2A5A}" type="presParOf" srcId="{6259FC91-5B37-486F-B8D9-6EB79A18661A}" destId="{389B4512-9983-412F-80EA-E476E622BC7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88604-9284-4CB6-9D73-7DD67928AAC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884088-1262-4400-9214-781DF7BF858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200" b="1" dirty="0" smtClean="0">
              <a:solidFill>
                <a:schemeClr val="bg1"/>
              </a:solidFill>
            </a:rPr>
            <a:t>Preparation</a:t>
          </a:r>
          <a:endParaRPr lang="en-GB" sz="3200" b="1" dirty="0">
            <a:solidFill>
              <a:schemeClr val="bg1"/>
            </a:solidFill>
          </a:endParaRPr>
        </a:p>
      </dgm:t>
    </dgm:pt>
    <dgm:pt modelId="{AE6734F3-4AED-4A59-8A4E-2FC94E233E1D}" type="parTrans" cxnId="{FFB57A73-194D-4ABF-82F0-09489703B2B8}">
      <dgm:prSet/>
      <dgm:spPr/>
      <dgm:t>
        <a:bodyPr/>
        <a:lstStyle/>
        <a:p>
          <a:endParaRPr lang="en-GB"/>
        </a:p>
      </dgm:t>
    </dgm:pt>
    <dgm:pt modelId="{8ADE4A56-F5BB-45AD-9C55-AD9FC2954344}" type="sibTrans" cxnId="{FFB57A73-194D-4ABF-82F0-09489703B2B8}">
      <dgm:prSet/>
      <dgm:spPr>
        <a:ln w="25400"/>
      </dgm:spPr>
      <dgm:t>
        <a:bodyPr/>
        <a:lstStyle/>
        <a:p>
          <a:endParaRPr lang="en-GB"/>
        </a:p>
      </dgm:t>
    </dgm:pt>
    <dgm:pt modelId="{87D675CD-0562-4005-B20D-C61F4D4B866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3200" b="1" dirty="0" smtClean="0">
              <a:solidFill>
                <a:schemeClr val="tx1"/>
              </a:solidFill>
            </a:rPr>
            <a:t>Celebration</a:t>
          </a:r>
          <a:endParaRPr lang="en-GB" sz="3200" b="1" dirty="0">
            <a:solidFill>
              <a:schemeClr val="tx1"/>
            </a:solidFill>
          </a:endParaRPr>
        </a:p>
      </dgm:t>
    </dgm:pt>
    <dgm:pt modelId="{D49523DB-6DD0-4F5B-9671-E80FC940E0E8}" type="parTrans" cxnId="{1067AAC8-94CB-4315-954E-C385FC890FDB}">
      <dgm:prSet/>
      <dgm:spPr/>
      <dgm:t>
        <a:bodyPr/>
        <a:lstStyle/>
        <a:p>
          <a:endParaRPr lang="en-GB"/>
        </a:p>
      </dgm:t>
    </dgm:pt>
    <dgm:pt modelId="{DF45EEC9-62D5-4B64-90D3-4DF93D068F32}" type="sibTrans" cxnId="{1067AAC8-94CB-4315-954E-C385FC890FDB}">
      <dgm:prSet/>
      <dgm:spPr>
        <a:ln w="25400"/>
      </dgm:spPr>
      <dgm:t>
        <a:bodyPr/>
        <a:lstStyle/>
        <a:p>
          <a:endParaRPr lang="en-GB"/>
        </a:p>
      </dgm:t>
    </dgm:pt>
    <dgm:pt modelId="{D15F6E0A-E094-498C-9EA6-98F8CFBB6B2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 b="1" dirty="0" smtClean="0"/>
            <a:t>Consolidation</a:t>
          </a:r>
          <a:endParaRPr lang="en-GB" sz="3200" b="1" dirty="0"/>
        </a:p>
      </dgm:t>
    </dgm:pt>
    <dgm:pt modelId="{4E187BE0-3C35-4250-BFBF-48689E9FFEA6}" type="parTrans" cxnId="{70519DBC-1DF4-4EF6-BC0A-297268EC66C5}">
      <dgm:prSet/>
      <dgm:spPr/>
      <dgm:t>
        <a:bodyPr/>
        <a:lstStyle/>
        <a:p>
          <a:endParaRPr lang="en-GB"/>
        </a:p>
      </dgm:t>
    </dgm:pt>
    <dgm:pt modelId="{A40AFE23-87F2-4FC5-A788-666DAC0810DF}" type="sibTrans" cxnId="{70519DBC-1DF4-4EF6-BC0A-297268EC66C5}">
      <dgm:prSet/>
      <dgm:spPr>
        <a:ln w="25400"/>
      </dgm:spPr>
      <dgm:t>
        <a:bodyPr/>
        <a:lstStyle/>
        <a:p>
          <a:endParaRPr lang="en-GB"/>
        </a:p>
      </dgm:t>
    </dgm:pt>
    <dgm:pt modelId="{9AE763A2-381A-4E08-8F18-DD52917674A1}" type="pres">
      <dgm:prSet presAssocID="{BEA88604-9284-4CB6-9D73-7DD67928AAC6}" presName="cycle" presStyleCnt="0">
        <dgm:presLayoutVars>
          <dgm:dir/>
          <dgm:resizeHandles val="exact"/>
        </dgm:presLayoutVars>
      </dgm:prSet>
      <dgm:spPr/>
    </dgm:pt>
    <dgm:pt modelId="{1AD4876A-B28C-4F77-8AF4-CAD30D751221}" type="pres">
      <dgm:prSet presAssocID="{5A884088-1262-4400-9214-781DF7BF8588}" presName="node" presStyleLbl="node1" presStyleIdx="0" presStyleCnt="3" custScaleX="152760" custRadScaleRad="95547" custRadScaleInc="59438">
        <dgm:presLayoutVars>
          <dgm:bulletEnabled val="1"/>
        </dgm:presLayoutVars>
      </dgm:prSet>
      <dgm:spPr/>
    </dgm:pt>
    <dgm:pt modelId="{65F3CD4F-9EE0-4872-8E9C-F73EC049F223}" type="pres">
      <dgm:prSet presAssocID="{5A884088-1262-4400-9214-781DF7BF8588}" presName="spNode" presStyleCnt="0"/>
      <dgm:spPr/>
    </dgm:pt>
    <dgm:pt modelId="{D61B4B0E-7F45-4A61-BEF2-E53ACC7DD406}" type="pres">
      <dgm:prSet presAssocID="{8ADE4A56-F5BB-45AD-9C55-AD9FC2954344}" presName="sibTrans" presStyleLbl="sibTrans1D1" presStyleIdx="0" presStyleCnt="3"/>
      <dgm:spPr/>
    </dgm:pt>
    <dgm:pt modelId="{EB12D3EF-89D4-46F9-A17F-6DAE2628C701}" type="pres">
      <dgm:prSet presAssocID="{87D675CD-0562-4005-B20D-C61F4D4B866B}" presName="node" presStyleLbl="node1" presStyleIdx="1" presStyleCnt="3" custScaleX="148057" custRadScaleRad="118329" custRadScaleInc="8116">
        <dgm:presLayoutVars>
          <dgm:bulletEnabled val="1"/>
        </dgm:presLayoutVars>
      </dgm:prSet>
      <dgm:spPr/>
    </dgm:pt>
    <dgm:pt modelId="{0EA268C3-2715-42AE-999F-A54460D3C1E5}" type="pres">
      <dgm:prSet presAssocID="{87D675CD-0562-4005-B20D-C61F4D4B866B}" presName="spNode" presStyleCnt="0"/>
      <dgm:spPr/>
    </dgm:pt>
    <dgm:pt modelId="{9C7437A3-BD84-4AD9-8004-C3016EAFE0CC}" type="pres">
      <dgm:prSet presAssocID="{DF45EEC9-62D5-4B64-90D3-4DF93D068F32}" presName="sibTrans" presStyleLbl="sibTrans1D1" presStyleIdx="1" presStyleCnt="3"/>
      <dgm:spPr/>
    </dgm:pt>
    <dgm:pt modelId="{5E67A182-D360-4EB0-B959-F84666B1DEF3}" type="pres">
      <dgm:prSet presAssocID="{D15F6E0A-E094-498C-9EA6-98F8CFBB6B21}" presName="node" presStyleLbl="node1" presStyleIdx="2" presStyleCnt="3" custScaleX="156189" custRadScaleRad="103493" custRadScaleInc="41465">
        <dgm:presLayoutVars>
          <dgm:bulletEnabled val="1"/>
        </dgm:presLayoutVars>
      </dgm:prSet>
      <dgm:spPr/>
    </dgm:pt>
    <dgm:pt modelId="{2C744EA7-ECFA-41B8-9E95-AA5696E15FC2}" type="pres">
      <dgm:prSet presAssocID="{D15F6E0A-E094-498C-9EA6-98F8CFBB6B21}" presName="spNode" presStyleCnt="0"/>
      <dgm:spPr/>
    </dgm:pt>
    <dgm:pt modelId="{A945E6F7-BAD7-4A7B-8F2B-2E65309AB5E0}" type="pres">
      <dgm:prSet presAssocID="{A40AFE23-87F2-4FC5-A788-666DAC0810DF}" presName="sibTrans" presStyleLbl="sibTrans1D1" presStyleIdx="2" presStyleCnt="3"/>
      <dgm:spPr/>
    </dgm:pt>
  </dgm:ptLst>
  <dgm:cxnLst>
    <dgm:cxn modelId="{50EF18C2-C4CC-40BD-A799-2A1335EE48F9}" type="presOf" srcId="{5A884088-1262-4400-9214-781DF7BF8588}" destId="{1AD4876A-B28C-4F77-8AF4-CAD30D751221}" srcOrd="0" destOrd="0" presId="urn:microsoft.com/office/officeart/2005/8/layout/cycle5"/>
    <dgm:cxn modelId="{FFB57A73-194D-4ABF-82F0-09489703B2B8}" srcId="{BEA88604-9284-4CB6-9D73-7DD67928AAC6}" destId="{5A884088-1262-4400-9214-781DF7BF8588}" srcOrd="0" destOrd="0" parTransId="{AE6734F3-4AED-4A59-8A4E-2FC94E233E1D}" sibTransId="{8ADE4A56-F5BB-45AD-9C55-AD9FC2954344}"/>
    <dgm:cxn modelId="{5A650299-A444-41CD-BB36-B24E02B6FA69}" type="presOf" srcId="{D15F6E0A-E094-498C-9EA6-98F8CFBB6B21}" destId="{5E67A182-D360-4EB0-B959-F84666B1DEF3}" srcOrd="0" destOrd="0" presId="urn:microsoft.com/office/officeart/2005/8/layout/cycle5"/>
    <dgm:cxn modelId="{80CC43D7-976A-4C3F-AACD-032D123B5421}" type="presOf" srcId="{BEA88604-9284-4CB6-9D73-7DD67928AAC6}" destId="{9AE763A2-381A-4E08-8F18-DD52917674A1}" srcOrd="0" destOrd="0" presId="urn:microsoft.com/office/officeart/2005/8/layout/cycle5"/>
    <dgm:cxn modelId="{CC764CCF-53DE-4A3D-9A39-D0AE18775BE2}" type="presOf" srcId="{A40AFE23-87F2-4FC5-A788-666DAC0810DF}" destId="{A945E6F7-BAD7-4A7B-8F2B-2E65309AB5E0}" srcOrd="0" destOrd="0" presId="urn:microsoft.com/office/officeart/2005/8/layout/cycle5"/>
    <dgm:cxn modelId="{6B3AE341-0ED7-4623-AEF1-A928BB7DA44D}" type="presOf" srcId="{87D675CD-0562-4005-B20D-C61F4D4B866B}" destId="{EB12D3EF-89D4-46F9-A17F-6DAE2628C701}" srcOrd="0" destOrd="0" presId="urn:microsoft.com/office/officeart/2005/8/layout/cycle5"/>
    <dgm:cxn modelId="{426EC4C7-4A17-421B-A20D-B75F433D75F3}" type="presOf" srcId="{DF45EEC9-62D5-4B64-90D3-4DF93D068F32}" destId="{9C7437A3-BD84-4AD9-8004-C3016EAFE0CC}" srcOrd="0" destOrd="0" presId="urn:microsoft.com/office/officeart/2005/8/layout/cycle5"/>
    <dgm:cxn modelId="{70519DBC-1DF4-4EF6-BC0A-297268EC66C5}" srcId="{BEA88604-9284-4CB6-9D73-7DD67928AAC6}" destId="{D15F6E0A-E094-498C-9EA6-98F8CFBB6B21}" srcOrd="2" destOrd="0" parTransId="{4E187BE0-3C35-4250-BFBF-48689E9FFEA6}" sibTransId="{A40AFE23-87F2-4FC5-A788-666DAC0810DF}"/>
    <dgm:cxn modelId="{01BE35AB-B1AB-4341-9FC1-53C443D7194B}" type="presOf" srcId="{8ADE4A56-F5BB-45AD-9C55-AD9FC2954344}" destId="{D61B4B0E-7F45-4A61-BEF2-E53ACC7DD406}" srcOrd="0" destOrd="0" presId="urn:microsoft.com/office/officeart/2005/8/layout/cycle5"/>
    <dgm:cxn modelId="{1067AAC8-94CB-4315-954E-C385FC890FDB}" srcId="{BEA88604-9284-4CB6-9D73-7DD67928AAC6}" destId="{87D675CD-0562-4005-B20D-C61F4D4B866B}" srcOrd="1" destOrd="0" parTransId="{D49523DB-6DD0-4F5B-9671-E80FC940E0E8}" sibTransId="{DF45EEC9-62D5-4B64-90D3-4DF93D068F32}"/>
    <dgm:cxn modelId="{E20155D0-2C28-4144-9CF2-B59AE9E9DE6B}" type="presParOf" srcId="{9AE763A2-381A-4E08-8F18-DD52917674A1}" destId="{1AD4876A-B28C-4F77-8AF4-CAD30D751221}" srcOrd="0" destOrd="0" presId="urn:microsoft.com/office/officeart/2005/8/layout/cycle5"/>
    <dgm:cxn modelId="{3D221C7A-7F4F-40F7-80D8-97E80AD00525}" type="presParOf" srcId="{9AE763A2-381A-4E08-8F18-DD52917674A1}" destId="{65F3CD4F-9EE0-4872-8E9C-F73EC049F223}" srcOrd="1" destOrd="0" presId="urn:microsoft.com/office/officeart/2005/8/layout/cycle5"/>
    <dgm:cxn modelId="{1CE19BE3-0AF5-4E12-BE0C-31F19432C68E}" type="presParOf" srcId="{9AE763A2-381A-4E08-8F18-DD52917674A1}" destId="{D61B4B0E-7F45-4A61-BEF2-E53ACC7DD406}" srcOrd="2" destOrd="0" presId="urn:microsoft.com/office/officeart/2005/8/layout/cycle5"/>
    <dgm:cxn modelId="{D919E2B5-6F7C-45AC-ACFD-3E4514B1ECF7}" type="presParOf" srcId="{9AE763A2-381A-4E08-8F18-DD52917674A1}" destId="{EB12D3EF-89D4-46F9-A17F-6DAE2628C701}" srcOrd="3" destOrd="0" presId="urn:microsoft.com/office/officeart/2005/8/layout/cycle5"/>
    <dgm:cxn modelId="{93B2148A-ED04-46BE-A669-36544258BDD2}" type="presParOf" srcId="{9AE763A2-381A-4E08-8F18-DD52917674A1}" destId="{0EA268C3-2715-42AE-999F-A54460D3C1E5}" srcOrd="4" destOrd="0" presId="urn:microsoft.com/office/officeart/2005/8/layout/cycle5"/>
    <dgm:cxn modelId="{E17F9103-FC4D-45A1-A7F1-761BA500E218}" type="presParOf" srcId="{9AE763A2-381A-4E08-8F18-DD52917674A1}" destId="{9C7437A3-BD84-4AD9-8004-C3016EAFE0CC}" srcOrd="5" destOrd="0" presId="urn:microsoft.com/office/officeart/2005/8/layout/cycle5"/>
    <dgm:cxn modelId="{CA76547D-FC9C-447D-AEBE-CBC616CACE96}" type="presParOf" srcId="{9AE763A2-381A-4E08-8F18-DD52917674A1}" destId="{5E67A182-D360-4EB0-B959-F84666B1DEF3}" srcOrd="6" destOrd="0" presId="urn:microsoft.com/office/officeart/2005/8/layout/cycle5"/>
    <dgm:cxn modelId="{319E5CCD-AC6A-4B8F-A03C-CE119AD7E23E}" type="presParOf" srcId="{9AE763A2-381A-4E08-8F18-DD52917674A1}" destId="{2C744EA7-ECFA-41B8-9E95-AA5696E15FC2}" srcOrd="7" destOrd="0" presId="urn:microsoft.com/office/officeart/2005/8/layout/cycle5"/>
    <dgm:cxn modelId="{029F6235-7A4E-410F-9CD0-EC7A3D9F7772}" type="presParOf" srcId="{9AE763A2-381A-4E08-8F18-DD52917674A1}" destId="{A945E6F7-BAD7-4A7B-8F2B-2E65309AB5E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F94C9-6380-497D-ADD8-73F20406548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FA3FFB-A11E-4686-BE9C-E29C09696A1A}">
      <dgm:prSet phldrT="[Text]"/>
      <dgm:spPr/>
      <dgm:t>
        <a:bodyPr/>
        <a:lstStyle/>
        <a:p>
          <a:r>
            <a:rPr lang="en-GB" b="1" dirty="0" smtClean="0"/>
            <a:t>Prayer</a:t>
          </a:r>
          <a:r>
            <a:rPr lang="en-GB" dirty="0" smtClean="0"/>
            <a:t>	</a:t>
          </a:r>
          <a:endParaRPr lang="en-GB" dirty="0"/>
        </a:p>
      </dgm:t>
    </dgm:pt>
    <dgm:pt modelId="{C658BE9A-537D-40FC-A178-BCFC22C4C8A8}" type="parTrans" cxnId="{82724B38-19FE-4400-B63F-41D7817B9888}">
      <dgm:prSet/>
      <dgm:spPr/>
      <dgm:t>
        <a:bodyPr/>
        <a:lstStyle/>
        <a:p>
          <a:endParaRPr lang="en-GB"/>
        </a:p>
      </dgm:t>
    </dgm:pt>
    <dgm:pt modelId="{3A41EFC4-8967-4147-96AB-D0DCCCB3A60B}" type="sibTrans" cxnId="{82724B38-19FE-4400-B63F-41D7817B9888}">
      <dgm:prSet/>
      <dgm:spPr/>
      <dgm:t>
        <a:bodyPr/>
        <a:lstStyle/>
        <a:p>
          <a:endParaRPr lang="en-GB"/>
        </a:p>
      </dgm:t>
    </dgm:pt>
    <dgm:pt modelId="{0C019A4B-7D93-4BD4-BD40-175066957B35}">
      <dgm:prSet phldrT="[Text]"/>
      <dgm:spPr/>
      <dgm:t>
        <a:bodyPr/>
        <a:lstStyle/>
        <a:p>
          <a:r>
            <a:rPr lang="en-GB" b="1" dirty="0" smtClean="0"/>
            <a:t>Bible</a:t>
          </a:r>
          <a:endParaRPr lang="en-GB" b="1" dirty="0"/>
        </a:p>
      </dgm:t>
    </dgm:pt>
    <dgm:pt modelId="{5CC2DA1B-4350-460C-820B-9A3DCA765AEA}" type="parTrans" cxnId="{4D39043D-A20D-4B7F-97FD-500F52F4A1F0}">
      <dgm:prSet/>
      <dgm:spPr/>
      <dgm:t>
        <a:bodyPr/>
        <a:lstStyle/>
        <a:p>
          <a:endParaRPr lang="en-GB"/>
        </a:p>
      </dgm:t>
    </dgm:pt>
    <dgm:pt modelId="{307F2483-97F0-4E30-96B1-711F42B22AE2}" type="sibTrans" cxnId="{4D39043D-A20D-4B7F-97FD-500F52F4A1F0}">
      <dgm:prSet/>
      <dgm:spPr/>
      <dgm:t>
        <a:bodyPr/>
        <a:lstStyle/>
        <a:p>
          <a:endParaRPr lang="en-GB"/>
        </a:p>
      </dgm:t>
    </dgm:pt>
    <dgm:pt modelId="{B71FC090-DD68-49B2-B1AD-E60D635293F0}">
      <dgm:prSet phldrT="[Text]"/>
      <dgm:spPr/>
      <dgm:t>
        <a:bodyPr/>
        <a:lstStyle/>
        <a:p>
          <a:r>
            <a:rPr lang="en-GB" b="1" dirty="0" smtClean="0"/>
            <a:t>Worship</a:t>
          </a:r>
          <a:endParaRPr lang="en-GB" b="1" dirty="0"/>
        </a:p>
      </dgm:t>
    </dgm:pt>
    <dgm:pt modelId="{AC5DE028-1E64-4745-8D7C-191CB0A5907C}" type="parTrans" cxnId="{4CDC497F-2E33-4A13-A7F3-61944372322F}">
      <dgm:prSet/>
      <dgm:spPr/>
      <dgm:t>
        <a:bodyPr/>
        <a:lstStyle/>
        <a:p>
          <a:endParaRPr lang="en-GB"/>
        </a:p>
      </dgm:t>
    </dgm:pt>
    <dgm:pt modelId="{5067D1F5-4816-4B7D-B3B7-F2609FCB68DE}" type="sibTrans" cxnId="{4CDC497F-2E33-4A13-A7F3-61944372322F}">
      <dgm:prSet/>
      <dgm:spPr/>
      <dgm:t>
        <a:bodyPr/>
        <a:lstStyle/>
        <a:p>
          <a:endParaRPr lang="en-GB"/>
        </a:p>
      </dgm:t>
    </dgm:pt>
    <dgm:pt modelId="{3C6B6D1D-FE69-453C-AB71-64BEC833E084}">
      <dgm:prSet phldrT="[Text]"/>
      <dgm:spPr/>
      <dgm:t>
        <a:bodyPr/>
        <a:lstStyle/>
        <a:p>
          <a:r>
            <a:rPr lang="en-GB" b="1" dirty="0" smtClean="0"/>
            <a:t>Action</a:t>
          </a:r>
          <a:endParaRPr lang="en-GB" b="1" dirty="0"/>
        </a:p>
      </dgm:t>
    </dgm:pt>
    <dgm:pt modelId="{C8B7BA02-CAE6-4EF9-AD5C-FD681CCED044}" type="parTrans" cxnId="{37AF4471-586D-4D78-86F2-6196621FAA59}">
      <dgm:prSet/>
      <dgm:spPr/>
      <dgm:t>
        <a:bodyPr/>
        <a:lstStyle/>
        <a:p>
          <a:endParaRPr lang="en-GB"/>
        </a:p>
      </dgm:t>
    </dgm:pt>
    <dgm:pt modelId="{3FE6FB79-7E2B-4672-B931-953BA4879116}" type="sibTrans" cxnId="{37AF4471-586D-4D78-86F2-6196621FAA59}">
      <dgm:prSet/>
      <dgm:spPr/>
      <dgm:t>
        <a:bodyPr/>
        <a:lstStyle/>
        <a:p>
          <a:endParaRPr lang="en-GB"/>
        </a:p>
      </dgm:t>
    </dgm:pt>
    <dgm:pt modelId="{F1DF654D-CE67-4A26-8D4D-D3BA502237A9}">
      <dgm:prSet phldrT="[Text]"/>
      <dgm:spPr/>
      <dgm:t>
        <a:bodyPr/>
        <a:lstStyle/>
        <a:p>
          <a:r>
            <a:rPr lang="en-GB" b="1" dirty="0" smtClean="0"/>
            <a:t>Celebration</a:t>
          </a:r>
          <a:endParaRPr lang="en-GB" b="1" dirty="0"/>
        </a:p>
      </dgm:t>
    </dgm:pt>
    <dgm:pt modelId="{C3F517F3-7D2A-4846-8907-9F8667A265C8}" type="parTrans" cxnId="{A38FACBB-90B7-4536-A936-117624242BC0}">
      <dgm:prSet/>
      <dgm:spPr/>
      <dgm:t>
        <a:bodyPr/>
        <a:lstStyle/>
        <a:p>
          <a:endParaRPr lang="en-GB"/>
        </a:p>
      </dgm:t>
    </dgm:pt>
    <dgm:pt modelId="{C3791F46-2566-4F50-AB12-AE84A6C5DD8A}" type="sibTrans" cxnId="{A38FACBB-90B7-4536-A936-117624242BC0}">
      <dgm:prSet/>
      <dgm:spPr/>
      <dgm:t>
        <a:bodyPr/>
        <a:lstStyle/>
        <a:p>
          <a:endParaRPr lang="en-GB"/>
        </a:p>
      </dgm:t>
    </dgm:pt>
    <dgm:pt modelId="{CCCFFDFC-CFE9-49F0-8B48-27EEBD724C10}" type="pres">
      <dgm:prSet presAssocID="{35BF94C9-6380-497D-ADD8-73F204065489}" presName="Name0" presStyleCnt="0">
        <dgm:presLayoutVars>
          <dgm:dir/>
          <dgm:resizeHandles val="exact"/>
        </dgm:presLayoutVars>
      </dgm:prSet>
      <dgm:spPr/>
    </dgm:pt>
    <dgm:pt modelId="{71111368-FB44-4B3B-AE09-990B1B333D68}" type="pres">
      <dgm:prSet presAssocID="{35BF94C9-6380-497D-ADD8-73F204065489}" presName="cycle" presStyleCnt="0"/>
      <dgm:spPr/>
    </dgm:pt>
    <dgm:pt modelId="{CC578081-B3A4-4868-A834-66079CCAFCC8}" type="pres">
      <dgm:prSet presAssocID="{29FA3FFB-A11E-4686-BE9C-E29C09696A1A}" presName="nodeFirstNode" presStyleLbl="node1" presStyleIdx="0" presStyleCnt="5">
        <dgm:presLayoutVars>
          <dgm:bulletEnabled val="1"/>
        </dgm:presLayoutVars>
      </dgm:prSet>
      <dgm:spPr/>
    </dgm:pt>
    <dgm:pt modelId="{EFFC03B5-178B-4619-8DD7-F63393D3B384}" type="pres">
      <dgm:prSet presAssocID="{3A41EFC4-8967-4147-96AB-D0DCCCB3A60B}" presName="sibTransFirstNode" presStyleLbl="bgShp" presStyleIdx="0" presStyleCnt="1"/>
      <dgm:spPr/>
    </dgm:pt>
    <dgm:pt modelId="{287C22D2-9748-44B6-BF0E-907200A96CD2}" type="pres">
      <dgm:prSet presAssocID="{0C019A4B-7D93-4BD4-BD40-175066957B35}" presName="nodeFollowingNodes" presStyleLbl="node1" presStyleIdx="1" presStyleCnt="5">
        <dgm:presLayoutVars>
          <dgm:bulletEnabled val="1"/>
        </dgm:presLayoutVars>
      </dgm:prSet>
      <dgm:spPr/>
    </dgm:pt>
    <dgm:pt modelId="{9FCDB8BD-C791-4348-9D91-4F3B64838A06}" type="pres">
      <dgm:prSet presAssocID="{B71FC090-DD68-49B2-B1AD-E60D635293F0}" presName="nodeFollowingNodes" presStyleLbl="node1" presStyleIdx="2" presStyleCnt="5">
        <dgm:presLayoutVars>
          <dgm:bulletEnabled val="1"/>
        </dgm:presLayoutVars>
      </dgm:prSet>
      <dgm:spPr/>
    </dgm:pt>
    <dgm:pt modelId="{AD326C27-E0EF-40DA-9580-249F733089DD}" type="pres">
      <dgm:prSet presAssocID="{3C6B6D1D-FE69-453C-AB71-64BEC833E084}" presName="nodeFollowingNodes" presStyleLbl="node1" presStyleIdx="3" presStyleCnt="5">
        <dgm:presLayoutVars>
          <dgm:bulletEnabled val="1"/>
        </dgm:presLayoutVars>
      </dgm:prSet>
      <dgm:spPr/>
    </dgm:pt>
    <dgm:pt modelId="{6E5DCE5B-2B2B-4D8F-B6AF-EA5AE9AA9C1D}" type="pres">
      <dgm:prSet presAssocID="{F1DF654D-CE67-4A26-8D4D-D3BA502237A9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64E6EC7-946C-4109-92BC-4B3FA76995FE}" type="presOf" srcId="{29FA3FFB-A11E-4686-BE9C-E29C09696A1A}" destId="{CC578081-B3A4-4868-A834-66079CCAFCC8}" srcOrd="0" destOrd="0" presId="urn:microsoft.com/office/officeart/2005/8/layout/cycle3"/>
    <dgm:cxn modelId="{042C9A25-3C55-404A-B348-304286FEC6AE}" type="presOf" srcId="{35BF94C9-6380-497D-ADD8-73F204065489}" destId="{CCCFFDFC-CFE9-49F0-8B48-27EEBD724C10}" srcOrd="0" destOrd="0" presId="urn:microsoft.com/office/officeart/2005/8/layout/cycle3"/>
    <dgm:cxn modelId="{4D39043D-A20D-4B7F-97FD-500F52F4A1F0}" srcId="{35BF94C9-6380-497D-ADD8-73F204065489}" destId="{0C019A4B-7D93-4BD4-BD40-175066957B35}" srcOrd="1" destOrd="0" parTransId="{5CC2DA1B-4350-460C-820B-9A3DCA765AEA}" sibTransId="{307F2483-97F0-4E30-96B1-711F42B22AE2}"/>
    <dgm:cxn modelId="{82724B38-19FE-4400-B63F-41D7817B9888}" srcId="{35BF94C9-6380-497D-ADD8-73F204065489}" destId="{29FA3FFB-A11E-4686-BE9C-E29C09696A1A}" srcOrd="0" destOrd="0" parTransId="{C658BE9A-537D-40FC-A178-BCFC22C4C8A8}" sibTransId="{3A41EFC4-8967-4147-96AB-D0DCCCB3A60B}"/>
    <dgm:cxn modelId="{5A07C79D-8AA4-4E49-BCCD-30D239C780D2}" type="presOf" srcId="{3A41EFC4-8967-4147-96AB-D0DCCCB3A60B}" destId="{EFFC03B5-178B-4619-8DD7-F63393D3B384}" srcOrd="0" destOrd="0" presId="urn:microsoft.com/office/officeart/2005/8/layout/cycle3"/>
    <dgm:cxn modelId="{B9E58EAD-823B-461B-B307-A2EF5CA0A3FD}" type="presOf" srcId="{0C019A4B-7D93-4BD4-BD40-175066957B35}" destId="{287C22D2-9748-44B6-BF0E-907200A96CD2}" srcOrd="0" destOrd="0" presId="urn:microsoft.com/office/officeart/2005/8/layout/cycle3"/>
    <dgm:cxn modelId="{A38FACBB-90B7-4536-A936-117624242BC0}" srcId="{35BF94C9-6380-497D-ADD8-73F204065489}" destId="{F1DF654D-CE67-4A26-8D4D-D3BA502237A9}" srcOrd="4" destOrd="0" parTransId="{C3F517F3-7D2A-4846-8907-9F8667A265C8}" sibTransId="{C3791F46-2566-4F50-AB12-AE84A6C5DD8A}"/>
    <dgm:cxn modelId="{56AC1FFB-161D-4F68-A95D-E61D3C97C752}" type="presOf" srcId="{3C6B6D1D-FE69-453C-AB71-64BEC833E084}" destId="{AD326C27-E0EF-40DA-9580-249F733089DD}" srcOrd="0" destOrd="0" presId="urn:microsoft.com/office/officeart/2005/8/layout/cycle3"/>
    <dgm:cxn modelId="{37AF4471-586D-4D78-86F2-6196621FAA59}" srcId="{35BF94C9-6380-497D-ADD8-73F204065489}" destId="{3C6B6D1D-FE69-453C-AB71-64BEC833E084}" srcOrd="3" destOrd="0" parTransId="{C8B7BA02-CAE6-4EF9-AD5C-FD681CCED044}" sibTransId="{3FE6FB79-7E2B-4672-B931-953BA4879116}"/>
    <dgm:cxn modelId="{91919328-E223-4C41-80E8-6371E5A98305}" type="presOf" srcId="{F1DF654D-CE67-4A26-8D4D-D3BA502237A9}" destId="{6E5DCE5B-2B2B-4D8F-B6AF-EA5AE9AA9C1D}" srcOrd="0" destOrd="0" presId="urn:microsoft.com/office/officeart/2005/8/layout/cycle3"/>
    <dgm:cxn modelId="{4CDC497F-2E33-4A13-A7F3-61944372322F}" srcId="{35BF94C9-6380-497D-ADD8-73F204065489}" destId="{B71FC090-DD68-49B2-B1AD-E60D635293F0}" srcOrd="2" destOrd="0" parTransId="{AC5DE028-1E64-4745-8D7C-191CB0A5907C}" sibTransId="{5067D1F5-4816-4B7D-B3B7-F2609FCB68DE}"/>
    <dgm:cxn modelId="{EAD73B5F-6F9C-41B3-954E-6CF4EE7FB6D2}" type="presOf" srcId="{B71FC090-DD68-49B2-B1AD-E60D635293F0}" destId="{9FCDB8BD-C791-4348-9D91-4F3B64838A06}" srcOrd="0" destOrd="0" presId="urn:microsoft.com/office/officeart/2005/8/layout/cycle3"/>
    <dgm:cxn modelId="{3BF317A7-5A41-40B2-BC2B-BAD1462B372D}" type="presParOf" srcId="{CCCFFDFC-CFE9-49F0-8B48-27EEBD724C10}" destId="{71111368-FB44-4B3B-AE09-990B1B333D68}" srcOrd="0" destOrd="0" presId="urn:microsoft.com/office/officeart/2005/8/layout/cycle3"/>
    <dgm:cxn modelId="{593DDD5C-AFFE-43CF-81ED-2D00C499555D}" type="presParOf" srcId="{71111368-FB44-4B3B-AE09-990B1B333D68}" destId="{CC578081-B3A4-4868-A834-66079CCAFCC8}" srcOrd="0" destOrd="0" presId="urn:microsoft.com/office/officeart/2005/8/layout/cycle3"/>
    <dgm:cxn modelId="{02384F79-87F5-4EB0-A857-FBE76FC33874}" type="presParOf" srcId="{71111368-FB44-4B3B-AE09-990B1B333D68}" destId="{EFFC03B5-178B-4619-8DD7-F63393D3B384}" srcOrd="1" destOrd="0" presId="urn:microsoft.com/office/officeart/2005/8/layout/cycle3"/>
    <dgm:cxn modelId="{0D2DB4D0-05DC-4A45-AEE0-33ABA61DF2DA}" type="presParOf" srcId="{71111368-FB44-4B3B-AE09-990B1B333D68}" destId="{287C22D2-9748-44B6-BF0E-907200A96CD2}" srcOrd="2" destOrd="0" presId="urn:microsoft.com/office/officeart/2005/8/layout/cycle3"/>
    <dgm:cxn modelId="{79C20AC4-8A08-4665-AAA1-DB7D72D58939}" type="presParOf" srcId="{71111368-FB44-4B3B-AE09-990B1B333D68}" destId="{9FCDB8BD-C791-4348-9D91-4F3B64838A06}" srcOrd="3" destOrd="0" presId="urn:microsoft.com/office/officeart/2005/8/layout/cycle3"/>
    <dgm:cxn modelId="{720A7166-BA00-42E0-A9F1-09E54119D8CD}" type="presParOf" srcId="{71111368-FB44-4B3B-AE09-990B1B333D68}" destId="{AD326C27-E0EF-40DA-9580-249F733089DD}" srcOrd="4" destOrd="0" presId="urn:microsoft.com/office/officeart/2005/8/layout/cycle3"/>
    <dgm:cxn modelId="{66D38DC1-682D-43A7-94AE-26BEB7D1607D}" type="presParOf" srcId="{71111368-FB44-4B3B-AE09-990B1B333D68}" destId="{6E5DCE5B-2B2B-4D8F-B6AF-EA5AE9AA9C1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D25B-00C2-4E94-B661-68D18C1C0B29}">
      <dsp:nvSpPr>
        <dsp:cNvPr id="0" name=""/>
        <dsp:cNvSpPr/>
      </dsp:nvSpPr>
      <dsp:spPr>
        <a:xfrm>
          <a:off x="4336875" y="109042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Spring</a:t>
          </a:r>
          <a:endParaRPr lang="en-GB" sz="3200" kern="1200" dirty="0"/>
        </a:p>
      </dsp:txBody>
      <dsp:txXfrm>
        <a:off x="4336875" y="109042"/>
        <a:ext cx="1724694" cy="1724694"/>
      </dsp:txXfrm>
    </dsp:sp>
    <dsp:sp modelId="{271FB84F-6939-42BF-A69A-6F8ADBBD35B4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549815"/>
            <a:gd name="adj4" fmla="val 205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B59B-FE95-4278-8D15-DCAD8E9F4AD5}">
      <dsp:nvSpPr>
        <dsp:cNvPr id="0" name=""/>
        <dsp:cNvSpPr/>
      </dsp:nvSpPr>
      <dsp:spPr>
        <a:xfrm>
          <a:off x="4336875" y="3039887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Summer</a:t>
          </a:r>
          <a:endParaRPr lang="en-GB" sz="3200" kern="1200" dirty="0"/>
        </a:p>
      </dsp:txBody>
      <dsp:txXfrm>
        <a:off x="4336875" y="3039887"/>
        <a:ext cx="1724694" cy="1724694"/>
      </dsp:txXfrm>
    </dsp:sp>
    <dsp:sp modelId="{9EF025FF-5670-436B-AD01-1DB3D558F1AE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5949815"/>
            <a:gd name="adj4" fmla="val 43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8CA4-32F4-4586-BBA6-A7785AC1DE03}">
      <dsp:nvSpPr>
        <dsp:cNvPr id="0" name=""/>
        <dsp:cNvSpPr/>
      </dsp:nvSpPr>
      <dsp:spPr>
        <a:xfrm>
          <a:off x="1406029" y="3039887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Autumn</a:t>
          </a:r>
          <a:endParaRPr lang="en-GB" sz="3200" kern="1200" dirty="0"/>
        </a:p>
      </dsp:txBody>
      <dsp:txXfrm>
        <a:off x="1406029" y="3039887"/>
        <a:ext cx="1724694" cy="1724694"/>
      </dsp:txXfrm>
    </dsp:sp>
    <dsp:sp modelId="{E5611501-6EE9-489D-93EC-30720B4D4C06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11349815"/>
            <a:gd name="adj4" fmla="val 97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826A5-C9D3-4E03-B8A2-55B941060635}">
      <dsp:nvSpPr>
        <dsp:cNvPr id="0" name=""/>
        <dsp:cNvSpPr/>
      </dsp:nvSpPr>
      <dsp:spPr>
        <a:xfrm>
          <a:off x="1406029" y="109042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Winter</a:t>
          </a:r>
          <a:endParaRPr lang="en-GB" sz="3200" kern="1200" dirty="0"/>
        </a:p>
      </dsp:txBody>
      <dsp:txXfrm>
        <a:off x="1406029" y="109042"/>
        <a:ext cx="1724694" cy="1724694"/>
      </dsp:txXfrm>
    </dsp:sp>
    <dsp:sp modelId="{50816C9A-25E0-4428-869C-1E752E783534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16749815"/>
            <a:gd name="adj4" fmla="val 151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D25B-00C2-4E94-B661-68D18C1C0B29}">
      <dsp:nvSpPr>
        <dsp:cNvPr id="0" name=""/>
        <dsp:cNvSpPr/>
      </dsp:nvSpPr>
      <dsp:spPr>
        <a:xfrm>
          <a:off x="4336875" y="109042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Breakfast</a:t>
          </a:r>
          <a:endParaRPr lang="en-GB" sz="2800" kern="1200" dirty="0"/>
        </a:p>
      </dsp:txBody>
      <dsp:txXfrm>
        <a:off x="4336875" y="109042"/>
        <a:ext cx="1724694" cy="1724694"/>
      </dsp:txXfrm>
    </dsp:sp>
    <dsp:sp modelId="{271FB84F-6939-42BF-A69A-6F8ADBBD35B4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549815"/>
            <a:gd name="adj4" fmla="val 205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B59B-FE95-4278-8D15-DCAD8E9F4AD5}">
      <dsp:nvSpPr>
        <dsp:cNvPr id="0" name=""/>
        <dsp:cNvSpPr/>
      </dsp:nvSpPr>
      <dsp:spPr>
        <a:xfrm>
          <a:off x="4336875" y="3039887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Lunch</a:t>
          </a:r>
          <a:endParaRPr lang="en-GB" sz="2800" kern="1200" dirty="0"/>
        </a:p>
      </dsp:txBody>
      <dsp:txXfrm>
        <a:off x="4336875" y="3039887"/>
        <a:ext cx="1724694" cy="1724694"/>
      </dsp:txXfrm>
    </dsp:sp>
    <dsp:sp modelId="{9EF025FF-5670-436B-AD01-1DB3D558F1AE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5949815"/>
            <a:gd name="adj4" fmla="val 43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8CA4-32F4-4586-BBA6-A7785AC1DE03}">
      <dsp:nvSpPr>
        <dsp:cNvPr id="0" name=""/>
        <dsp:cNvSpPr/>
      </dsp:nvSpPr>
      <dsp:spPr>
        <a:xfrm>
          <a:off x="1406029" y="3039887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Tea</a:t>
          </a:r>
          <a:endParaRPr lang="en-GB" sz="2800" kern="1200" dirty="0"/>
        </a:p>
      </dsp:txBody>
      <dsp:txXfrm>
        <a:off x="1406029" y="3039887"/>
        <a:ext cx="1724694" cy="1724694"/>
      </dsp:txXfrm>
    </dsp:sp>
    <dsp:sp modelId="{E5611501-6EE9-489D-93EC-30720B4D4C06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11349815"/>
            <a:gd name="adj4" fmla="val 97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826A5-C9D3-4E03-B8A2-55B941060635}">
      <dsp:nvSpPr>
        <dsp:cNvPr id="0" name=""/>
        <dsp:cNvSpPr/>
      </dsp:nvSpPr>
      <dsp:spPr>
        <a:xfrm>
          <a:off x="1406029" y="109042"/>
          <a:ext cx="1724694" cy="17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Dinner</a:t>
          </a:r>
          <a:endParaRPr lang="en-GB" sz="2800" kern="1200" dirty="0"/>
        </a:p>
      </dsp:txBody>
      <dsp:txXfrm>
        <a:off x="1406029" y="109042"/>
        <a:ext cx="1724694" cy="1724694"/>
      </dsp:txXfrm>
    </dsp:sp>
    <dsp:sp modelId="{50816C9A-25E0-4428-869C-1E752E783534}">
      <dsp:nvSpPr>
        <dsp:cNvPr id="0" name=""/>
        <dsp:cNvSpPr/>
      </dsp:nvSpPr>
      <dsp:spPr>
        <a:xfrm>
          <a:off x="1297037" y="50"/>
          <a:ext cx="4873524" cy="4873524"/>
        </a:xfrm>
        <a:prstGeom prst="circularArrow">
          <a:avLst>
            <a:gd name="adj1" fmla="val 6901"/>
            <a:gd name="adj2" fmla="val 465257"/>
            <a:gd name="adj3" fmla="val 16749815"/>
            <a:gd name="adj4" fmla="val 15184928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D25B-00C2-4E94-B661-68D18C1C0B29}">
      <dsp:nvSpPr>
        <dsp:cNvPr id="0" name=""/>
        <dsp:cNvSpPr/>
      </dsp:nvSpPr>
      <dsp:spPr>
        <a:xfrm>
          <a:off x="3858035" y="210"/>
          <a:ext cx="1552912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School starts</a:t>
          </a:r>
          <a:endParaRPr lang="en-GB" sz="2000" kern="1200" dirty="0"/>
        </a:p>
      </dsp:txBody>
      <dsp:txXfrm>
        <a:off x="3858035" y="210"/>
        <a:ext cx="1552912" cy="882401"/>
      </dsp:txXfrm>
    </dsp:sp>
    <dsp:sp modelId="{271FB84F-6939-42BF-A69A-6F8ADBBD35B4}">
      <dsp:nvSpPr>
        <dsp:cNvPr id="0" name=""/>
        <dsp:cNvSpPr/>
      </dsp:nvSpPr>
      <dsp:spPr>
        <a:xfrm>
          <a:off x="1437857" y="47102"/>
          <a:ext cx="4571518" cy="4571518"/>
        </a:xfrm>
        <a:prstGeom prst="circularArrow">
          <a:avLst>
            <a:gd name="adj1" fmla="val 3764"/>
            <a:gd name="adj2" fmla="val 234851"/>
            <a:gd name="adj3" fmla="val 19826877"/>
            <a:gd name="adj4" fmla="val 18978352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AC332-DDD7-4220-9980-BF72134C0A1F}">
      <dsp:nvSpPr>
        <dsp:cNvPr id="0" name=""/>
        <dsp:cNvSpPr/>
      </dsp:nvSpPr>
      <dsp:spPr>
        <a:xfrm>
          <a:off x="4915767" y="1424511"/>
          <a:ext cx="1709133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Harvest</a:t>
          </a:r>
          <a:endParaRPr lang="en-GB" sz="2000" kern="1200" dirty="0"/>
        </a:p>
      </dsp:txBody>
      <dsp:txXfrm>
        <a:off x="4915767" y="1424511"/>
        <a:ext cx="1709133" cy="882401"/>
      </dsp:txXfrm>
    </dsp:sp>
    <dsp:sp modelId="{92D065AD-17B2-4A12-ADE2-A1A9F8C57AE3}">
      <dsp:nvSpPr>
        <dsp:cNvPr id="0" name=""/>
        <dsp:cNvSpPr/>
      </dsp:nvSpPr>
      <dsp:spPr>
        <a:xfrm>
          <a:off x="1437857" y="47102"/>
          <a:ext cx="4571518" cy="4571518"/>
        </a:xfrm>
        <a:prstGeom prst="circularArrow">
          <a:avLst>
            <a:gd name="adj1" fmla="val 3764"/>
            <a:gd name="adj2" fmla="val 234851"/>
            <a:gd name="adj3" fmla="val 1229997"/>
            <a:gd name="adj4" fmla="val 21557507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B59B-FE95-4278-8D15-DCAD8E9F4AD5}">
      <dsp:nvSpPr>
        <dsp:cNvPr id="0" name=""/>
        <dsp:cNvSpPr/>
      </dsp:nvSpPr>
      <dsp:spPr>
        <a:xfrm>
          <a:off x="4258371" y="3200585"/>
          <a:ext cx="2213169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Christmas</a:t>
          </a:r>
          <a:endParaRPr lang="en-GB" sz="2000" kern="1200" dirty="0"/>
        </a:p>
      </dsp:txBody>
      <dsp:txXfrm>
        <a:off x="4258371" y="3200585"/>
        <a:ext cx="2213169" cy="882401"/>
      </dsp:txXfrm>
    </dsp:sp>
    <dsp:sp modelId="{9EF025FF-5670-436B-AD01-1DB3D558F1AE}">
      <dsp:nvSpPr>
        <dsp:cNvPr id="0" name=""/>
        <dsp:cNvSpPr/>
      </dsp:nvSpPr>
      <dsp:spPr>
        <a:xfrm>
          <a:off x="2307156" y="-281975"/>
          <a:ext cx="4571518" cy="4571518"/>
        </a:xfrm>
        <a:prstGeom prst="circularArrow">
          <a:avLst>
            <a:gd name="adj1" fmla="val 3764"/>
            <a:gd name="adj2" fmla="val 234851"/>
            <a:gd name="adj3" fmla="val 5234503"/>
            <a:gd name="adj4" fmla="val 4923332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8CA4-32F4-4586-BBA6-A7785AC1DE03}">
      <dsp:nvSpPr>
        <dsp:cNvPr id="0" name=""/>
        <dsp:cNvSpPr/>
      </dsp:nvSpPr>
      <dsp:spPr>
        <a:xfrm>
          <a:off x="2943146" y="3845032"/>
          <a:ext cx="1607418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Birthday</a:t>
          </a:r>
          <a:endParaRPr lang="en-GB" sz="2000" kern="1200" dirty="0"/>
        </a:p>
      </dsp:txBody>
      <dsp:txXfrm>
        <a:off x="2943146" y="3845032"/>
        <a:ext cx="1607418" cy="882401"/>
      </dsp:txXfrm>
    </dsp:sp>
    <dsp:sp modelId="{E5611501-6EE9-489D-93EC-30720B4D4C06}">
      <dsp:nvSpPr>
        <dsp:cNvPr id="0" name=""/>
        <dsp:cNvSpPr/>
      </dsp:nvSpPr>
      <dsp:spPr>
        <a:xfrm>
          <a:off x="783267" y="-257643"/>
          <a:ext cx="4571518" cy="4571518"/>
        </a:xfrm>
        <a:prstGeom prst="circularArrow">
          <a:avLst>
            <a:gd name="adj1" fmla="val 3764"/>
            <a:gd name="adj2" fmla="val 234851"/>
            <a:gd name="adj3" fmla="val 6068871"/>
            <a:gd name="adj4" fmla="val 5606256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826A5-C9D3-4E03-B8A2-55B941060635}">
      <dsp:nvSpPr>
        <dsp:cNvPr id="0" name=""/>
        <dsp:cNvSpPr/>
      </dsp:nvSpPr>
      <dsp:spPr>
        <a:xfrm>
          <a:off x="1641076" y="3200585"/>
          <a:ext cx="882401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Easter</a:t>
          </a:r>
          <a:endParaRPr lang="en-GB" sz="2000" kern="1200" dirty="0"/>
        </a:p>
      </dsp:txBody>
      <dsp:txXfrm>
        <a:off x="1641076" y="3200585"/>
        <a:ext cx="882401" cy="882401"/>
      </dsp:txXfrm>
    </dsp:sp>
    <dsp:sp modelId="{50816C9A-25E0-4428-869C-1E752E783534}">
      <dsp:nvSpPr>
        <dsp:cNvPr id="0" name=""/>
        <dsp:cNvSpPr/>
      </dsp:nvSpPr>
      <dsp:spPr>
        <a:xfrm>
          <a:off x="1437857" y="47102"/>
          <a:ext cx="4571518" cy="4571518"/>
        </a:xfrm>
        <a:prstGeom prst="circularArrow">
          <a:avLst>
            <a:gd name="adj1" fmla="val 3764"/>
            <a:gd name="adj2" fmla="val 234851"/>
            <a:gd name="adj3" fmla="val 10607642"/>
            <a:gd name="adj4" fmla="val 9335151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66677-387B-4BE5-913A-D4F69B23BFC1}">
      <dsp:nvSpPr>
        <dsp:cNvPr id="0" name=""/>
        <dsp:cNvSpPr/>
      </dsp:nvSpPr>
      <dsp:spPr>
        <a:xfrm>
          <a:off x="842699" y="1424511"/>
          <a:ext cx="1668401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Tests/Exams</a:t>
          </a:r>
          <a:endParaRPr lang="en-GB" sz="2000" kern="1200" dirty="0"/>
        </a:p>
      </dsp:txBody>
      <dsp:txXfrm>
        <a:off x="842699" y="1424511"/>
        <a:ext cx="1668401" cy="882401"/>
      </dsp:txXfrm>
    </dsp:sp>
    <dsp:sp modelId="{65B21DB6-5F33-43AB-BE26-67BA0D2B8C32}">
      <dsp:nvSpPr>
        <dsp:cNvPr id="0" name=""/>
        <dsp:cNvSpPr/>
      </dsp:nvSpPr>
      <dsp:spPr>
        <a:xfrm>
          <a:off x="1437857" y="47102"/>
          <a:ext cx="4571518" cy="4571518"/>
        </a:xfrm>
        <a:prstGeom prst="circularArrow">
          <a:avLst>
            <a:gd name="adj1" fmla="val 3764"/>
            <a:gd name="adj2" fmla="val 234851"/>
            <a:gd name="adj3" fmla="val 13186796"/>
            <a:gd name="adj4" fmla="val 12338271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7F29-A566-48FE-A0C1-8B7FD67B2A50}">
      <dsp:nvSpPr>
        <dsp:cNvPr id="0" name=""/>
        <dsp:cNvSpPr/>
      </dsp:nvSpPr>
      <dsp:spPr>
        <a:xfrm>
          <a:off x="2098574" y="210"/>
          <a:ext cx="1428335" cy="88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Holidays</a:t>
          </a:r>
          <a:endParaRPr lang="en-GB" sz="2000" kern="1200" dirty="0"/>
        </a:p>
      </dsp:txBody>
      <dsp:txXfrm>
        <a:off x="2098574" y="210"/>
        <a:ext cx="1428335" cy="882401"/>
      </dsp:txXfrm>
    </dsp:sp>
    <dsp:sp modelId="{389B4512-9983-412F-80EA-E476E622BC7A}">
      <dsp:nvSpPr>
        <dsp:cNvPr id="0" name=""/>
        <dsp:cNvSpPr/>
      </dsp:nvSpPr>
      <dsp:spPr>
        <a:xfrm>
          <a:off x="1437857" y="47102"/>
          <a:ext cx="4571518" cy="4571518"/>
        </a:xfrm>
        <a:prstGeom prst="circularArrow">
          <a:avLst>
            <a:gd name="adj1" fmla="val 3764"/>
            <a:gd name="adj2" fmla="val 234851"/>
            <a:gd name="adj3" fmla="val 16185413"/>
            <a:gd name="adj4" fmla="val 15877414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4876A-B28C-4F77-8AF4-CAD30D751221}">
      <dsp:nvSpPr>
        <dsp:cNvPr id="0" name=""/>
        <dsp:cNvSpPr/>
      </dsp:nvSpPr>
      <dsp:spPr>
        <a:xfrm>
          <a:off x="2818662" y="244621"/>
          <a:ext cx="3414453" cy="145286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bg1"/>
              </a:solidFill>
            </a:rPr>
            <a:t>Preparation</a:t>
          </a:r>
          <a:endParaRPr lang="en-GB" sz="3200" b="1" kern="1200" dirty="0">
            <a:solidFill>
              <a:schemeClr val="bg1"/>
            </a:solidFill>
          </a:endParaRPr>
        </a:p>
      </dsp:txBody>
      <dsp:txXfrm>
        <a:off x="2889585" y="315544"/>
        <a:ext cx="3272607" cy="1311017"/>
      </dsp:txXfrm>
    </dsp:sp>
    <dsp:sp modelId="{D61B4B0E-7F45-4A61-BEF2-E53ACC7DD406}">
      <dsp:nvSpPr>
        <dsp:cNvPr id="0" name=""/>
        <dsp:cNvSpPr/>
      </dsp:nvSpPr>
      <dsp:spPr>
        <a:xfrm>
          <a:off x="2134450" y="1210243"/>
          <a:ext cx="3876708" cy="3876708"/>
        </a:xfrm>
        <a:custGeom>
          <a:avLst/>
          <a:gdLst/>
          <a:ahLst/>
          <a:cxnLst/>
          <a:rect l="0" t="0" r="0" b="0"/>
          <a:pathLst>
            <a:path>
              <a:moveTo>
                <a:pt x="3448899" y="723664"/>
              </a:moveTo>
              <a:arcTo wR="1938354" hR="1938354" stAng="19271750" swAng="1833944"/>
            </a:path>
          </a:pathLst>
        </a:custGeom>
        <a:noFill/>
        <a:ln w="25400" cap="flat" cmpd="sng" algn="ctr">
          <a:solidFill>
            <a:scrgbClr r="0" g="0" b="0">
              <a:shade val="70000"/>
              <a:satMod val="15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2D3EF-89D4-46F9-A17F-6DAE2628C701}">
      <dsp:nvSpPr>
        <dsp:cNvPr id="0" name=""/>
        <dsp:cNvSpPr/>
      </dsp:nvSpPr>
      <dsp:spPr>
        <a:xfrm>
          <a:off x="4042789" y="3196950"/>
          <a:ext cx="3309333" cy="1452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</a:rPr>
            <a:t>Celebration</a:t>
          </a:r>
          <a:endParaRPr lang="en-GB" sz="3200" b="1" kern="1200" dirty="0">
            <a:solidFill>
              <a:schemeClr val="tx1"/>
            </a:solidFill>
          </a:endParaRPr>
        </a:p>
      </dsp:txBody>
      <dsp:txXfrm>
        <a:off x="4113712" y="3267873"/>
        <a:ext cx="3167487" cy="1311017"/>
      </dsp:txXfrm>
    </dsp:sp>
    <dsp:sp modelId="{9C7437A3-BD84-4AD9-8004-C3016EAFE0CC}">
      <dsp:nvSpPr>
        <dsp:cNvPr id="0" name=""/>
        <dsp:cNvSpPr/>
      </dsp:nvSpPr>
      <dsp:spPr>
        <a:xfrm>
          <a:off x="1967575" y="1065890"/>
          <a:ext cx="3876708" cy="3876708"/>
        </a:xfrm>
        <a:custGeom>
          <a:avLst/>
          <a:gdLst/>
          <a:ahLst/>
          <a:cxnLst/>
          <a:rect l="0" t="0" r="0" b="0"/>
          <a:pathLst>
            <a:path>
              <a:moveTo>
                <a:pt x="2436776" y="3811531"/>
              </a:moveTo>
              <a:arcTo wR="1938354" hR="1938354" stAng="4505986" swAng="3706467"/>
            </a:path>
          </a:pathLst>
        </a:custGeom>
        <a:noFill/>
        <a:ln w="25400" cap="flat" cmpd="sng" algn="ctr">
          <a:solidFill>
            <a:scrgbClr r="0" g="0" b="0">
              <a:shade val="70000"/>
              <a:satMod val="15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7A182-D360-4EB0-B959-F84666B1DEF3}">
      <dsp:nvSpPr>
        <dsp:cNvPr id="0" name=""/>
        <dsp:cNvSpPr/>
      </dsp:nvSpPr>
      <dsp:spPr>
        <a:xfrm>
          <a:off x="82357" y="2404863"/>
          <a:ext cx="3491097" cy="145286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Consolidation</a:t>
          </a:r>
          <a:endParaRPr lang="en-GB" sz="3200" b="1" kern="1200" dirty="0"/>
        </a:p>
      </dsp:txBody>
      <dsp:txXfrm>
        <a:off x="153280" y="2475786"/>
        <a:ext cx="3349251" cy="1311017"/>
      </dsp:txXfrm>
    </dsp:sp>
    <dsp:sp modelId="{A945E6F7-BAD7-4A7B-8F2B-2E65309AB5E0}">
      <dsp:nvSpPr>
        <dsp:cNvPr id="0" name=""/>
        <dsp:cNvSpPr/>
      </dsp:nvSpPr>
      <dsp:spPr>
        <a:xfrm>
          <a:off x="1745965" y="878422"/>
          <a:ext cx="3876708" cy="3876708"/>
        </a:xfrm>
        <a:custGeom>
          <a:avLst/>
          <a:gdLst/>
          <a:ahLst/>
          <a:cxnLst/>
          <a:rect l="0" t="0" r="0" b="0"/>
          <a:pathLst>
            <a:path>
              <a:moveTo>
                <a:pt x="143343" y="1206812"/>
              </a:moveTo>
              <a:arcTo wR="1938354" hR="1938354" stAng="12130376" swAng="1883884"/>
            </a:path>
          </a:pathLst>
        </a:custGeom>
        <a:noFill/>
        <a:ln w="25400" cap="flat" cmpd="sng" algn="ctr">
          <a:solidFill>
            <a:scrgbClr r="0" g="0" b="0">
              <a:shade val="70000"/>
              <a:satMod val="15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C03B5-178B-4619-8DD7-F63393D3B384}">
      <dsp:nvSpPr>
        <dsp:cNvPr id="0" name=""/>
        <dsp:cNvSpPr/>
      </dsp:nvSpPr>
      <dsp:spPr>
        <a:xfrm>
          <a:off x="1310967" y="-28458"/>
          <a:ext cx="4845665" cy="4845665"/>
        </a:xfrm>
        <a:prstGeom prst="circularArrow">
          <a:avLst>
            <a:gd name="adj1" fmla="val 5544"/>
            <a:gd name="adj2" fmla="val 330680"/>
            <a:gd name="adj3" fmla="val 13780727"/>
            <a:gd name="adj4" fmla="val 1738304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78081-B3A4-4868-A834-66079CCAFCC8}">
      <dsp:nvSpPr>
        <dsp:cNvPr id="0" name=""/>
        <dsp:cNvSpPr/>
      </dsp:nvSpPr>
      <dsp:spPr>
        <a:xfrm>
          <a:off x="2601627" y="1666"/>
          <a:ext cx="2264345" cy="1132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Prayer</a:t>
          </a:r>
          <a:r>
            <a:rPr lang="en-GB" sz="2500" kern="1200" dirty="0" smtClean="0"/>
            <a:t>	</a:t>
          </a:r>
          <a:endParaRPr lang="en-GB" sz="2500" kern="1200" dirty="0"/>
        </a:p>
      </dsp:txBody>
      <dsp:txXfrm>
        <a:off x="2656895" y="56934"/>
        <a:ext cx="2153809" cy="1021636"/>
      </dsp:txXfrm>
    </dsp:sp>
    <dsp:sp modelId="{287C22D2-9748-44B6-BF0E-907200A96CD2}">
      <dsp:nvSpPr>
        <dsp:cNvPr id="0" name=""/>
        <dsp:cNvSpPr/>
      </dsp:nvSpPr>
      <dsp:spPr>
        <a:xfrm>
          <a:off x="4566873" y="1429500"/>
          <a:ext cx="2264345" cy="1132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Bible</a:t>
          </a:r>
          <a:endParaRPr lang="en-GB" sz="2500" b="1" kern="1200" dirty="0"/>
        </a:p>
      </dsp:txBody>
      <dsp:txXfrm>
        <a:off x="4622141" y="1484768"/>
        <a:ext cx="2153809" cy="1021636"/>
      </dsp:txXfrm>
    </dsp:sp>
    <dsp:sp modelId="{9FCDB8BD-C791-4348-9D91-4F3B64838A06}">
      <dsp:nvSpPr>
        <dsp:cNvPr id="0" name=""/>
        <dsp:cNvSpPr/>
      </dsp:nvSpPr>
      <dsp:spPr>
        <a:xfrm>
          <a:off x="3816216" y="3739786"/>
          <a:ext cx="2264345" cy="1132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Worship</a:t>
          </a:r>
          <a:endParaRPr lang="en-GB" sz="2500" b="1" kern="1200" dirty="0"/>
        </a:p>
      </dsp:txBody>
      <dsp:txXfrm>
        <a:off x="3871484" y="3795054"/>
        <a:ext cx="2153809" cy="1021636"/>
      </dsp:txXfrm>
    </dsp:sp>
    <dsp:sp modelId="{AD326C27-E0EF-40DA-9580-249F733089DD}">
      <dsp:nvSpPr>
        <dsp:cNvPr id="0" name=""/>
        <dsp:cNvSpPr/>
      </dsp:nvSpPr>
      <dsp:spPr>
        <a:xfrm>
          <a:off x="1387038" y="3739786"/>
          <a:ext cx="2264345" cy="1132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Action</a:t>
          </a:r>
          <a:endParaRPr lang="en-GB" sz="2500" b="1" kern="1200" dirty="0"/>
        </a:p>
      </dsp:txBody>
      <dsp:txXfrm>
        <a:off x="1442306" y="3795054"/>
        <a:ext cx="2153809" cy="1021636"/>
      </dsp:txXfrm>
    </dsp:sp>
    <dsp:sp modelId="{6E5DCE5B-2B2B-4D8F-B6AF-EA5AE9AA9C1D}">
      <dsp:nvSpPr>
        <dsp:cNvPr id="0" name=""/>
        <dsp:cNvSpPr/>
      </dsp:nvSpPr>
      <dsp:spPr>
        <a:xfrm>
          <a:off x="636381" y="1429500"/>
          <a:ext cx="2264345" cy="1132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Celebration</a:t>
          </a:r>
          <a:endParaRPr lang="en-GB" sz="2500" b="1" kern="1200" dirty="0"/>
        </a:p>
      </dsp:txBody>
      <dsp:txXfrm>
        <a:off x="691649" y="1484768"/>
        <a:ext cx="2153809" cy="102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7F18-E89A-4F9C-ADC1-2A5D36D6425F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90EB2-D617-433D-8C81-DBA848552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7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6077EC-DB3D-41A1-994F-F44A370C1D4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254F73-B314-4052-8C96-5F7E995A37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There is a season…..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Ordinary Time Before Lent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Life stories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Bible bookcase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Valentine’s Day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Clearing out the clutter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Shrove Tuesday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6972"/>
            <a:ext cx="2247156" cy="30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Lent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6 weeks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Ash Wednesday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Jars of Grace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Love Life Live Lent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Lenten candles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Mothering Sunday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Eating simply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Walking through Holy Week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Exploring Holy Communion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Hot Cross Buns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19550"/>
            <a:ext cx="2857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Easter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Creating an Easter Garden</a:t>
            </a:r>
          </a:p>
          <a:p>
            <a:r>
              <a:rPr lang="en-GB" dirty="0" smtClean="0"/>
              <a:t>Resurrection rolls</a:t>
            </a:r>
          </a:p>
          <a:p>
            <a:r>
              <a:rPr lang="en-GB" dirty="0" smtClean="0"/>
              <a:t>Easter Vigil</a:t>
            </a:r>
          </a:p>
          <a:p>
            <a:r>
              <a:rPr lang="en-GB" dirty="0" smtClean="0"/>
              <a:t>Making an Easter Tree – adding to it week by week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18" y="4390734"/>
            <a:ext cx="3317354" cy="24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Pentecost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Wearing colours of fire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Pentecost cup cakes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Lord’s Prayer in another language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Birthday of the church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Links with Christians across the world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19650"/>
            <a:ext cx="3048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Ordinary Time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‘sacred space’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Symbols of the Gospel reading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Book/story of the week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Creating a prayer board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Harvest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Supporting mission</a:t>
            </a:r>
          </a:p>
          <a:p>
            <a:r>
              <a:rPr lang="en-GB" dirty="0">
                <a:solidFill>
                  <a:schemeClr val="bg1"/>
                </a:solidFill>
              </a:rPr>
              <a:t>Exploring </a:t>
            </a:r>
            <a:r>
              <a:rPr lang="en-GB" dirty="0" smtClean="0">
                <a:solidFill>
                  <a:schemeClr val="bg1"/>
                </a:solidFill>
              </a:rPr>
              <a:t>Saints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time to remember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4360"/>
          <a:stretch/>
        </p:blipFill>
        <p:spPr bwMode="auto">
          <a:xfrm>
            <a:off x="5436096" y="3643421"/>
            <a:ext cx="3333750" cy="32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rhythm…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141019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7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season…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69327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mealtime…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717638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year…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494975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3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church year season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 bwMode="auto">
          <a:xfrm>
            <a:off x="1835696" y="1628800"/>
            <a:ext cx="4680520" cy="496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8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church year season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0104114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26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Advent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4 weeks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 Nicholas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Advent candles &amp; calendars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Books of the story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Jesse Tree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Building the crib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Prayers round the tree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4988"/>
            <a:ext cx="3827240" cy="348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Christmas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Singing the story</a:t>
            </a:r>
          </a:p>
          <a:p>
            <a:r>
              <a:rPr lang="en-GB" dirty="0" smtClean="0"/>
              <a:t>Lighting the Christmas Tree</a:t>
            </a:r>
          </a:p>
          <a:p>
            <a:r>
              <a:rPr lang="en-GB" dirty="0" smtClean="0"/>
              <a:t>Adding the Christ Child</a:t>
            </a:r>
          </a:p>
          <a:p>
            <a:r>
              <a:rPr lang="en-GB" dirty="0" smtClean="0"/>
              <a:t>12 days of Christmas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03" y="4149081"/>
            <a:ext cx="3367521" cy="269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Epiphany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Magi reach the crib</a:t>
            </a:r>
          </a:p>
          <a:p>
            <a:r>
              <a:rPr lang="en-GB" dirty="0" smtClean="0"/>
              <a:t>Three Kings Cakes</a:t>
            </a:r>
          </a:p>
          <a:p>
            <a:r>
              <a:rPr lang="en-GB" dirty="0" smtClean="0"/>
              <a:t>Chalking of the doors</a:t>
            </a:r>
          </a:p>
          <a:p>
            <a:r>
              <a:rPr lang="en-GB" dirty="0" smtClean="0"/>
              <a:t>Taking down the tree</a:t>
            </a:r>
          </a:p>
          <a:p>
            <a:r>
              <a:rPr lang="en-GB" dirty="0" smtClean="0"/>
              <a:t>Celebrating baptism</a:t>
            </a:r>
          </a:p>
          <a:p>
            <a:r>
              <a:rPr lang="en-GB" dirty="0" err="1" smtClean="0"/>
              <a:t>Candlemas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4719"/>
            <a:ext cx="3577208" cy="26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236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There is a season…..</vt:lpstr>
      <vt:lpstr>There is a season…</vt:lpstr>
      <vt:lpstr>There is a mealtime…</vt:lpstr>
      <vt:lpstr>There is a year…</vt:lpstr>
      <vt:lpstr>There is a church year season</vt:lpstr>
      <vt:lpstr>There is a church year season</vt:lpstr>
      <vt:lpstr>Advent</vt:lpstr>
      <vt:lpstr>Christmas</vt:lpstr>
      <vt:lpstr>Epiphany</vt:lpstr>
      <vt:lpstr>Ordinary Time Before Lent</vt:lpstr>
      <vt:lpstr>Lent</vt:lpstr>
      <vt:lpstr>Easter</vt:lpstr>
      <vt:lpstr>Pentecost</vt:lpstr>
      <vt:lpstr>Ordinary Time</vt:lpstr>
      <vt:lpstr>There is a rhythm…</vt:lpstr>
    </vt:vector>
  </TitlesOfParts>
  <Company>Church Commissioners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season…..</dc:title>
  <dc:creator>Mary Hawes</dc:creator>
  <cp:lastModifiedBy>Mary Hawes</cp:lastModifiedBy>
  <cp:revision>13</cp:revision>
  <cp:lastPrinted>2014-07-15T15:43:42Z</cp:lastPrinted>
  <dcterms:created xsi:type="dcterms:W3CDTF">2014-07-15T12:57:32Z</dcterms:created>
  <dcterms:modified xsi:type="dcterms:W3CDTF">2014-07-15T15:45:30Z</dcterms:modified>
</cp:coreProperties>
</file>